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7" r:id="rId5"/>
    <p:sldId id="266" r:id="rId6"/>
    <p:sldId id="258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34CCE-B6E4-42B5-9B17-5ED4D1A2821A}" v="1" dt="2025-04-07T17:38:49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eta Benčina" userId="dfc3f8db-905b-464f-9cb3-cd2eb8179e87" providerId="ADAL" clId="{03834CCE-B6E4-42B5-9B17-5ED4D1A2821A}"/>
    <pc:docChg chg="addSld delSld modSld">
      <pc:chgData name="Marjeta Benčina" userId="dfc3f8db-905b-464f-9cb3-cd2eb8179e87" providerId="ADAL" clId="{03834CCE-B6E4-42B5-9B17-5ED4D1A2821A}" dt="2025-04-07T17:38:49.914" v="1"/>
      <pc:docMkLst>
        <pc:docMk/>
      </pc:docMkLst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2440153477" sldId="256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21197710" sldId="260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4291174276" sldId="261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4197395886" sldId="262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1689443557" sldId="264"/>
        </pc:sldMkLst>
      </pc:sldChg>
      <pc:sldChg chg="del">
        <pc:chgData name="Marjeta Benčina" userId="dfc3f8db-905b-464f-9cb3-cd2eb8179e87" providerId="ADAL" clId="{03834CCE-B6E4-42B5-9B17-5ED4D1A2821A}" dt="2025-04-07T16:38:46.768" v="0" actId="47"/>
        <pc:sldMkLst>
          <pc:docMk/>
          <pc:sldMk cId="666495689" sldId="265"/>
        </pc:sldMkLst>
      </pc:sldChg>
      <pc:sldChg chg="del">
        <pc:chgData name="Marjeta Benčina" userId="dfc3f8db-905b-464f-9cb3-cd2eb8179e87" providerId="ADAL" clId="{03834CCE-B6E4-42B5-9B17-5ED4D1A2821A}" dt="2025-04-07T16:38:46.768" v="0" actId="47"/>
        <pc:sldMkLst>
          <pc:docMk/>
          <pc:sldMk cId="3515277012" sldId="267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4162493174" sldId="267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3496263003" sldId="268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231207982" sldId="269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853003183" sldId="270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1994550922" sldId="271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1887214543" sldId="272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3965177208" sldId="273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3104170204" sldId="274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740877377" sldId="275"/>
        </pc:sldMkLst>
      </pc:sldChg>
      <pc:sldChg chg="add">
        <pc:chgData name="Marjeta Benčina" userId="dfc3f8db-905b-464f-9cb3-cd2eb8179e87" providerId="ADAL" clId="{03834CCE-B6E4-42B5-9B17-5ED4D1A2821A}" dt="2025-04-07T17:38:49.914" v="1"/>
        <pc:sldMkLst>
          <pc:docMk/>
          <pc:sldMk cId="2698011768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A09A6-6CAA-400C-BE09-DF63FED65E63}" type="datetimeFigureOut">
              <a:rPr lang="sl-SI" smtClean="0"/>
              <a:t>11. 04. 2025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BA252-3765-4A75-A9C2-90EC4A0CF4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28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C30697-1819-FFD1-6205-4C0F86DAF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8AC4F-E7C7-3E51-10C8-2D6A78632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" y="1563129"/>
            <a:ext cx="7010041" cy="194683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D955C-55C0-6633-2A9C-F74A5F5F9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2" y="3639108"/>
            <a:ext cx="7010041" cy="132830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0024-C401-8EA2-B659-E03FEEE8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8662" y="6374886"/>
            <a:ext cx="4685270" cy="365125"/>
          </a:xfrm>
        </p:spPr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1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9382-4CBC-AAFD-DE1C-D2CE7E7A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083378" cy="5461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07C5E-72B5-0635-ECF6-2450538F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48930"/>
            <a:ext cx="10515600" cy="39280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468B1-460B-270F-9C23-FE153319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3163-AF56-FF3C-63D9-ADF6130F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91B4-D54D-5F30-2C6A-417A013B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3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2CF67-CBAB-FEED-AC83-36A3169DC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10368" y="2335427"/>
            <a:ext cx="2543432" cy="3841536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23A7-014F-234F-4807-B9DE9321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73891"/>
            <a:ext cx="7734300" cy="500307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2AF6-714A-F6B9-9157-D2409E8B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642A-6886-9256-EDE8-002CEC0F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DC8F-3DA1-555C-E1D2-ADBCDE5D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2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1CD-437D-7988-FDAB-FEF076E6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3AB1-2CEB-0C4B-23B5-EDDA9745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40A28-2325-FD0C-0FFC-72B29E43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9D00-2378-6259-9E37-167E51D3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627A-555E-0B24-FDB1-A57E21A5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6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2553-9915-ECA2-EC58-354319AF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3B1E0-3776-0147-ADDA-E4DA2B043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47AE-3633-23E6-8C12-D5DA3DF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521D-8EEE-D562-69EC-5B8E3D8E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E176B-9ED0-3AE9-2286-0A8DF7F0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67C7-1444-C40C-38B6-A2066374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FCF0-7E2B-F95A-72C3-F2E90EDE2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0073"/>
            <a:ext cx="5181600" cy="40268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4EA9-06CF-B642-8642-914921527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0073"/>
            <a:ext cx="5181600" cy="402689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157D-F3C5-6B24-CFB5-C9D65DEE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E8177-1BF0-24CD-F08C-C334F122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41533-4C42-0ADD-9E03-0C122B54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2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C6AC-3E24-01D5-40CC-D3C63D99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5563"/>
            <a:ext cx="8069750" cy="67623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CA1E-0624-D5A8-EA80-B5603FE26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1795"/>
            <a:ext cx="5157787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9C9F8-EA72-A6BE-C631-54ADF82B6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89723-F6C7-A15C-F08A-AA046879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1795"/>
            <a:ext cx="5183188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1FF35-836C-0662-668D-D04453846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6F1DA-08DD-2DC8-83D6-8BC6A852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0FB04-0A5A-1DAC-6055-5188E0D0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5D385-1E97-2980-B0F0-C3AB0CBD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0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06C8-F342-925C-355A-87ADB916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73212-6D85-6255-48D4-84209E92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F12AF-0C3A-9D21-EAEA-84C3ECA2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8A9B5-454D-A794-0EC2-B9F67697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2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03A41-4CC4-82DB-C175-E9AB796B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0258B-89A9-334D-A588-26232550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0E53-518D-5BF7-A997-791A18F5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41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DAA1-186B-2F91-8DD4-AB5BEE52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5676"/>
            <a:ext cx="3932237" cy="9267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6D2A-1E35-210E-F292-190F2C24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48930"/>
            <a:ext cx="6172200" cy="3612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98CF9-B5A2-4973-DDE8-B3B08409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30"/>
            <a:ext cx="3932237" cy="36200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444C9-B434-E007-3FE0-60686E3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C3289-FBFE-E864-BE40-B8E9C665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83AD5-480D-BDC3-D609-7554E6CE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387B-E97F-25B5-54DF-1CDD562D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9177"/>
            <a:ext cx="3932237" cy="10626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1B065-6DB4-D683-5E04-77D7CF742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35427"/>
            <a:ext cx="6172200" cy="3525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C4C6D-22BB-95DE-74EF-1AB047257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426"/>
            <a:ext cx="3932237" cy="35335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64A96-2ECA-A84D-705E-A846E080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27274-18FF-FD20-9AB3-0EF3B5B1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F534D-0EE2-E050-E6FC-FE676DC0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B18FBE-431E-B3E0-D520-49950FC899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9CDF0-4AF2-7963-6013-CC52AE40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4E6D0-25A7-58B9-0FDD-76E59D9B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2215"/>
            <a:ext cx="10515600" cy="398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C37B-C603-DD57-50FF-5E2DC4CA4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8DD5A8-06B6-BF46-9E32-FD6EE058DC53}" type="datetimeFigureOut">
              <a:rPr lang="en-GB" smtClean="0"/>
              <a:pPr/>
              <a:t>11/04/2025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2A1EA-44F3-9A10-AD6F-D059B510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0C83-0062-5E2F-4378-711FD76FB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E2C1DF-DFD8-7044-BD40-66948C2FB3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04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petra.mocan@rra-posavje.si" TargetMode="External"/><Relationship Id="rId13" Type="http://schemas.openxmlformats.org/officeDocument/2006/relationships/hyperlink" Target="mailto:natalija@rra-zk.si" TargetMode="External"/><Relationship Id="rId18" Type="http://schemas.openxmlformats.org/officeDocument/2006/relationships/hyperlink" Target="mailto:Tatjana.malnaric@rc-nm.si" TargetMode="External"/><Relationship Id="rId3" Type="http://schemas.openxmlformats.org/officeDocument/2006/relationships/hyperlink" Target="mailto:domen.beks@bsc-kranj.si" TargetMode="External"/><Relationship Id="rId21" Type="http://schemas.openxmlformats.org/officeDocument/2006/relationships/hyperlink" Target="mailto:dominik@rrc-ormoz.si" TargetMode="External"/><Relationship Id="rId7" Type="http://schemas.openxmlformats.org/officeDocument/2006/relationships/hyperlink" Target="mailto:martina@ztr.si" TargetMode="External"/><Relationship Id="rId12" Type="http://schemas.openxmlformats.org/officeDocument/2006/relationships/hyperlink" Target="mailto:tilen.filipcic@rrc-kp.si" TargetMode="External"/><Relationship Id="rId17" Type="http://schemas.openxmlformats.org/officeDocument/2006/relationships/hyperlink" Target="mailto:Vesna.maksimovic@rc-nm.si" TargetMode="External"/><Relationship Id="rId2" Type="http://schemas.openxmlformats.org/officeDocument/2006/relationships/hyperlink" Target="mailto:mateja.dolzan@bsc-kranj.si" TargetMode="External"/><Relationship Id="rId16" Type="http://schemas.openxmlformats.org/officeDocument/2006/relationships/hyperlink" Target="mailto:eva.pernek@rra-savinjska.si" TargetMode="External"/><Relationship Id="rId20" Type="http://schemas.openxmlformats.org/officeDocument/2006/relationships/hyperlink" Target="mailto:barbara.boh@rralur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ert@ztr.si" TargetMode="External"/><Relationship Id="rId11" Type="http://schemas.openxmlformats.org/officeDocument/2006/relationships/hyperlink" Target="mailto:Tjasa.mauric@prc.si" TargetMode="External"/><Relationship Id="rId24" Type="http://schemas.openxmlformats.org/officeDocument/2006/relationships/hyperlink" Target="mailto:nika.koncilja@rra-zasavje.si" TargetMode="External"/><Relationship Id="rId5" Type="http://schemas.openxmlformats.org/officeDocument/2006/relationships/hyperlink" Target="mailto:ales.rupreht@rra-koroska.si" TargetMode="External"/><Relationship Id="rId15" Type="http://schemas.openxmlformats.org/officeDocument/2006/relationships/hyperlink" Target="mailto:kristijan.erjavec@rra-savinjska.si" TargetMode="External"/><Relationship Id="rId23" Type="http://schemas.openxmlformats.org/officeDocument/2006/relationships/hyperlink" Target="mailto:andraz.malovrh@rra-zasavje.si" TargetMode="External"/><Relationship Id="rId10" Type="http://schemas.openxmlformats.org/officeDocument/2006/relationships/hyperlink" Target="mailto:Mateja.kutin@prc.si" TargetMode="External"/><Relationship Id="rId19" Type="http://schemas.openxmlformats.org/officeDocument/2006/relationships/hyperlink" Target="mailto:romana.hribar@rralur.si" TargetMode="External"/><Relationship Id="rId4" Type="http://schemas.openxmlformats.org/officeDocument/2006/relationships/hyperlink" Target="mailto:nika.drofenik@rra-koroska.si" TargetMode="External"/><Relationship Id="rId9" Type="http://schemas.openxmlformats.org/officeDocument/2006/relationships/hyperlink" Target="mailto:Urska.renko@rra-posavje.si" TargetMode="External"/><Relationship Id="rId14" Type="http://schemas.openxmlformats.org/officeDocument/2006/relationships/hyperlink" Target="mailto:tjasa@rra-zk.si" TargetMode="External"/><Relationship Id="rId22" Type="http://schemas.openxmlformats.org/officeDocument/2006/relationships/hyperlink" Target="mailto:Rok.vrban@bistra.s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lnizagona.s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Uvodni dogodek ETM 2025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4CBE-76A4-A2D0-24D3-D2A5B924A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Ljubljana, 8. 4.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34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62AC8D-D42C-D31C-7E13-F91500BC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dirty="0"/>
              <a:t>„</a:t>
            </a:r>
            <a:r>
              <a:rPr lang="sl-SI" sz="3600" dirty="0" err="1"/>
              <a:t>Special</a:t>
            </a:r>
            <a:r>
              <a:rPr lang="sl-SI" sz="3600" dirty="0"/>
              <a:t> </a:t>
            </a:r>
            <a:r>
              <a:rPr lang="sl-SI" sz="3600" dirty="0" err="1"/>
              <a:t>mention</a:t>
            </a:r>
            <a:r>
              <a:rPr lang="sl-SI" sz="3600" dirty="0"/>
              <a:t>“ – OBČINA SOLČAVA</a:t>
            </a:r>
          </a:p>
        </p:txBody>
      </p:sp>
      <p:pic>
        <p:nvPicPr>
          <p:cNvPr id="7" name="Slika 6" descr="Slika, ki vsebuje besede oblačila, obutev, oseba, besedilo&#10;&#10;Vsebina, ustvarjena z umetno inteligenco, morda ni pravilna.">
            <a:extLst>
              <a:ext uri="{FF2B5EF4-FFF2-40B4-BE49-F238E27FC236}">
                <a16:creationId xmlns:a16="http://schemas.microsoft.com/office/drawing/2014/main" id="{8A4DA7F0-3ECB-D919-7646-10034CDA5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49" y="0"/>
            <a:ext cx="5162851" cy="6883800"/>
          </a:xfrm>
          <a:prstGeom prst="rect">
            <a:avLst/>
          </a:prstGeom>
        </p:spPr>
      </p:pic>
      <p:pic>
        <p:nvPicPr>
          <p:cNvPr id="9" name="Slika 8" descr="Slika, ki vsebuje besede besedilo, oblačila, risanka, oseba&#10;&#10;Vsebina, ustvarjena z umetno inteligenco, morda ni pravilna.">
            <a:extLst>
              <a:ext uri="{FF2B5EF4-FFF2-40B4-BE49-F238E27FC236}">
                <a16:creationId xmlns:a16="http://schemas.microsoft.com/office/drawing/2014/main" id="{CBD9C384-E26A-DA9E-E739-12AC51CB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80584"/>
            <a:ext cx="7029149" cy="5271862"/>
          </a:xfrm>
          <a:prstGeom prst="rect">
            <a:avLst/>
          </a:prstGeom>
        </p:spPr>
      </p:pic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2B621548-654F-33AD-EE10-7B112EB85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4" y="2823882"/>
            <a:ext cx="10717306" cy="3353080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569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51825-DC86-CD40-8880-3835AFAE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Ključna sporočila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9556D9-A7D6-62C0-7F30-19CFD0D0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2541838"/>
            <a:ext cx="10515600" cy="398474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dirty="0"/>
              <a:t>Tema 2025: „Mobilnost za vse!“</a:t>
            </a:r>
          </a:p>
          <a:p>
            <a:pPr marL="0" indent="0">
              <a:buNone/>
            </a:pPr>
            <a:endParaRPr lang="sl-SI" dirty="0"/>
          </a:p>
          <a:p>
            <a:pPr>
              <a:buFontTx/>
              <a:buChar char="-"/>
            </a:pPr>
            <a:r>
              <a:rPr lang="sl-SI" dirty="0"/>
              <a:t>RCM - aktivna podpora občinam pri pripravi in izvedbi kampanje ETM</a:t>
            </a:r>
          </a:p>
          <a:p>
            <a:pPr marL="0" indent="0">
              <a:buNone/>
            </a:pPr>
            <a:endParaRPr lang="sl-SI" dirty="0"/>
          </a:p>
          <a:p>
            <a:pPr>
              <a:buFontTx/>
              <a:buChar char="-"/>
            </a:pPr>
            <a:r>
              <a:rPr lang="sl-SI" dirty="0"/>
              <a:t>Najava razpisa JR ETM 2025 in informativnega dogodka </a:t>
            </a:r>
          </a:p>
          <a:p>
            <a:pPr marL="0" indent="0">
              <a:buNone/>
            </a:pPr>
            <a:endParaRPr lang="sl-SI" sz="1800" dirty="0"/>
          </a:p>
          <a:p>
            <a:pPr>
              <a:buFontTx/>
              <a:buChar char="-"/>
            </a:pPr>
            <a:r>
              <a:rPr lang="sl-SI" dirty="0"/>
              <a:t>VABLJENI V 7 TEDEN SKI IZZIV POLNI ZAGONA</a:t>
            </a:r>
          </a:p>
          <a:p>
            <a:pPr>
              <a:buFontTx/>
              <a:buChar char="-"/>
            </a:pPr>
            <a:endParaRPr lang="sl-SI" sz="1800" dirty="0"/>
          </a:p>
          <a:p>
            <a:pPr>
              <a:buFontTx/>
              <a:buChar char="-"/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50943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580A7E70-54E6-F061-5925-DEBD1F44B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0" cy="7246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9016786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790961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29565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55553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543179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024600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747458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94747147"/>
                    </a:ext>
                  </a:extLst>
                </a:gridCol>
              </a:tblGrid>
              <a:tr h="346139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68964"/>
                  </a:ext>
                </a:extLst>
              </a:tr>
              <a:tr h="220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Gorenjska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Mateja Dolžan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mateja.dolzan@bsc-kranj.si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04 77 77 258 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Domen Bekš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domen.beks@bsc-kranj.si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04 28 17 237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Koroška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Nika Drofenik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nika.drofenik@rra-koroska.si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051 235 077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Aleš Rupreht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ales.rupreht@rra-koroska.si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031 800 338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Pomurje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Robert Berki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6"/>
                        </a:rPr>
                        <a:t>robert@ztr.si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051 323 552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Martina Bukovec</a:t>
                      </a: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martina</a:t>
                      </a: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7"/>
                        </a:rPr>
                        <a:t>@ztr.si</a:t>
                      </a: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041 384 040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Posavje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Petra Močan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petra.mocan@rra-posavje.si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040 989 080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Urška Renko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urska.renko@rra-posavje.si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07 488 10 42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926931"/>
                  </a:ext>
                </a:extLst>
              </a:tr>
              <a:tr h="2151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Severna Primorska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Mateja Kutin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Mateja.kutin@prc.si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053841502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Tjaša Maurič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Tjasa.mauric@prc.si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053841883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Istra Brkini Kras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Tilen Filipčič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tilen.filipcic@rrc-kp.si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041 914 977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Zeleni kras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Natalija Vrhunc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natalija@rra-zk.si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040 801 334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Tjaša Fajdiga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tjasa@rra-zk.si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040173489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Savinjska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Kristijan Erjavec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kristijan.erjavec@rra-savinjska.si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08 200 49 84</a:t>
                      </a:r>
                      <a:b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041 392 013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 Pernek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6"/>
                        </a:rPr>
                        <a:t>eva.pernek@rra-savinjska.si</a:t>
                      </a: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484815"/>
                  </a:ext>
                </a:extLst>
              </a:tr>
              <a:tr h="2151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jugovzhodna Slovenija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Vesna Maksimovič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7"/>
                        </a:rPr>
                        <a:t>Vesna.maksimovic@rc-nm.si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040 507 079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Tatjana Malnarič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Tatjana.malnaric@rc-nm.si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040 809 166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LUR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Romana Hribar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romana.hribar@rralur.si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01 306 19 21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Barbara Boh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0"/>
                        </a:rPr>
                        <a:t>barbara.boh@rralur.si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01 306 19 20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Podravje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Mag. Dominik Bombek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051 631 500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dominik@rrc-ormoz.si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Mag. Rok Vrban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031 862 859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Rok.vrban@bistra.si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RCM Zasavska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Andraž Malovrh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+386(0)41 241 588  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u="sng" kern="1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3"/>
                        </a:rPr>
                        <a:t>andraz.malovrh@rra-zasavje.si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Nika Koncilja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+386(0)40 227 908     </a:t>
                      </a:r>
                      <a:r>
                        <a:rPr lang="sl-SI" sz="1000" u="sng" kern="1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4"/>
                        </a:rPr>
                        <a:t>nika.koncilja@rra-zasavje.si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221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49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7ED690-8576-AFFF-FFA3-9556FB69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6964"/>
            <a:ext cx="8153400" cy="546100"/>
          </a:xfrm>
        </p:spPr>
        <p:txBody>
          <a:bodyPr>
            <a:normAutofit fontScale="90000"/>
          </a:bodyPr>
          <a:lstStyle/>
          <a:p>
            <a:r>
              <a:rPr lang="sl-SI" dirty="0"/>
              <a:t>31.3.2025 - 25.5.2025</a:t>
            </a:r>
            <a:br>
              <a:rPr lang="sl-SI" dirty="0"/>
            </a:br>
            <a:r>
              <a:rPr lang="sl-SI" dirty="0">
                <a:hlinkClick r:id="rId2"/>
              </a:rPr>
              <a:t>https://polnizagona.si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F3F3837-BED0-69D1-4CEC-B3048B487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6076" y="2631609"/>
            <a:ext cx="9066811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Uvodni dogodek ETM 2025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4CBE-76A4-A2D0-24D3-D2A5B924A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Ljubljana, 8. 4.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92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F2C0AA4D49C4187AEA53546A6EE8C" ma:contentTypeVersion="15" ma:contentTypeDescription="Create a new document." ma:contentTypeScope="" ma:versionID="c8ce3132c8a29c9018667ee403140053">
  <xsd:schema xmlns:xsd="http://www.w3.org/2001/XMLSchema" xmlns:xs="http://www.w3.org/2001/XMLSchema" xmlns:p="http://schemas.microsoft.com/office/2006/metadata/properties" xmlns:ns2="b8b8e15c-d93d-4e90-bf0c-5465ef3edf8f" xmlns:ns3="c0976920-23fb-4914-a3ae-b9679400b7d5" targetNamespace="http://schemas.microsoft.com/office/2006/metadata/properties" ma:root="true" ma:fieldsID="8fc2c2302e8491c18e75c15aeb2585b2" ns2:_="" ns3:_="">
    <xsd:import namespace="b8b8e15c-d93d-4e90-bf0c-5465ef3edf8f"/>
    <xsd:import namespace="c0976920-23fb-4914-a3ae-b9679400b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e15c-d93d-4e90-bf0c-5465ef3ed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d83879-60c9-4015-a380-75db1c783c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6920-23fb-4914-a3ae-b9679400b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0f3ef2-69b8-4abd-babd-c6ed0dff3bba}" ma:internalName="TaxCatchAll" ma:showField="CatchAllData" ma:web="c0976920-23fb-4914-a3ae-b9679400b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976920-23fb-4914-a3ae-b9679400b7d5" xsi:nil="true"/>
    <lcf76f155ced4ddcb4097134ff3c332f xmlns="b8b8e15c-d93d-4e90-bf0c-5465ef3edf8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F82088-BE61-4126-87A4-2AD3B88C7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b8e15c-d93d-4e90-bf0c-5465ef3edf8f"/>
    <ds:schemaRef ds:uri="c0976920-23fb-4914-a3ae-b9679400b7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280F87-9C72-43F7-ABA6-6508F4640D37}">
  <ds:schemaRefs>
    <ds:schemaRef ds:uri="http://schemas.microsoft.com/office/2006/metadata/properties"/>
    <ds:schemaRef ds:uri="http://schemas.microsoft.com/office/infopath/2007/PartnerControls"/>
    <ds:schemaRef ds:uri="c0976920-23fb-4914-a3ae-b9679400b7d5"/>
    <ds:schemaRef ds:uri="b8b8e15c-d93d-4e90-bf0c-5465ef3edf8f"/>
  </ds:schemaRefs>
</ds:datastoreItem>
</file>

<file path=customXml/itemProps3.xml><?xml version="1.0" encoding="utf-8"?>
<ds:datastoreItem xmlns:ds="http://schemas.openxmlformats.org/officeDocument/2006/customXml" ds:itemID="{D7D03E26-5E8B-4D38-A0ED-F96B959BA1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410</Words>
  <Application>Microsoft Office PowerPoint</Application>
  <PresentationFormat>Širokozaslonsko</PresentationFormat>
  <Paragraphs>126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Office Theme</vt:lpstr>
      <vt:lpstr>Uvodni dogodek ETM 2025</vt:lpstr>
      <vt:lpstr>„Special mention“ – OBČINA SOLČAVA</vt:lpstr>
      <vt:lpstr>Ključna sporočila</vt:lpstr>
      <vt:lpstr>PowerPointova predstavitev</vt:lpstr>
      <vt:lpstr>31.3.2025 - 25.5.2025 https://polnizagona.si </vt:lpstr>
      <vt:lpstr>Uvodni dogodek ETM 2025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Primec</dc:creator>
  <cp:lastModifiedBy>Sara Brvar</cp:lastModifiedBy>
  <cp:revision>4</cp:revision>
  <dcterms:created xsi:type="dcterms:W3CDTF">2025-04-07T13:29:08Z</dcterms:created>
  <dcterms:modified xsi:type="dcterms:W3CDTF">2025-04-11T06:20:06Z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0x01010030DF2C0AA4D49C4187AEA53546A6EE8C</vt:lpwstr>
  </property>
  <property fmtid="{D5CDD505-2E9C-101B-9397-08002B2CF9AE}" pid="3" name="MediaServiceImageTags">
    <vt:lpwstr/>
  </property>
</Properties>
</file>