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0" r:id="rId7"/>
    <p:sldId id="267" r:id="rId8"/>
    <p:sldId id="261" r:id="rId9"/>
    <p:sldId id="262" r:id="rId10"/>
    <p:sldId id="264" r:id="rId11"/>
    <p:sldId id="258" r:id="rId12"/>
    <p:sldId id="269" r:id="rId13"/>
    <p:sldId id="270" r:id="rId14"/>
    <p:sldId id="271" r:id="rId15"/>
    <p:sldId id="272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F6306-99E3-474D-AD4C-3CE4A27EF574}" v="74" dt="2025-04-07T16:29:42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7" d="100"/>
          <a:sy n="67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Benčina" userId="dfc3f8db-905b-464f-9cb3-cd2eb8179e87" providerId="ADAL" clId="{AADF6306-99E3-474D-AD4C-3CE4A27EF574}"/>
    <pc:docChg chg="undo custSel addSld delSld modSld sldOrd">
      <pc:chgData name="Marjeta Benčina" userId="dfc3f8db-905b-464f-9cb3-cd2eb8179e87" providerId="ADAL" clId="{AADF6306-99E3-474D-AD4C-3CE4A27EF574}" dt="2025-04-07T16:34:54.461" v="1302" actId="20577"/>
      <pc:docMkLst>
        <pc:docMk/>
      </pc:docMkLst>
      <pc:sldChg chg="addSp delSp modSp mod ord">
        <pc:chgData name="Marjeta Benčina" userId="dfc3f8db-905b-464f-9cb3-cd2eb8179e87" providerId="ADAL" clId="{AADF6306-99E3-474D-AD4C-3CE4A27EF574}" dt="2025-04-07T16:34:54.461" v="1302" actId="20577"/>
        <pc:sldMkLst>
          <pc:docMk/>
          <pc:sldMk cId="231207982" sldId="258"/>
        </pc:sldMkLst>
        <pc:spChg chg="del">
          <ac:chgData name="Marjeta Benčina" userId="dfc3f8db-905b-464f-9cb3-cd2eb8179e87" providerId="ADAL" clId="{AADF6306-99E3-474D-AD4C-3CE4A27EF574}" dt="2025-04-07T12:36:26.061" v="344" actId="478"/>
          <ac:spMkLst>
            <pc:docMk/>
            <pc:sldMk cId="231207982" sldId="258"/>
            <ac:spMk id="3" creationId="{A32F633E-6139-3945-B3E4-FD65886C2079}"/>
          </ac:spMkLst>
        </pc:spChg>
        <pc:spChg chg="mod">
          <ac:chgData name="Marjeta Benčina" userId="dfc3f8db-905b-464f-9cb3-cd2eb8179e87" providerId="ADAL" clId="{AADF6306-99E3-474D-AD4C-3CE4A27EF574}" dt="2025-04-07T16:34:54.461" v="1302" actId="20577"/>
          <ac:spMkLst>
            <pc:docMk/>
            <pc:sldMk cId="231207982" sldId="258"/>
            <ac:spMk id="4" creationId="{4066CC6E-A4B2-CA52-26CE-DB77D30A6ACD}"/>
          </ac:spMkLst>
        </pc:spChg>
        <pc:spChg chg="mod">
          <ac:chgData name="Marjeta Benčina" userId="dfc3f8db-905b-464f-9cb3-cd2eb8179e87" providerId="ADAL" clId="{AADF6306-99E3-474D-AD4C-3CE4A27EF574}" dt="2025-04-07T12:30:08.440" v="54"/>
          <ac:spMkLst>
            <pc:docMk/>
            <pc:sldMk cId="231207982" sldId="258"/>
            <ac:spMk id="6" creationId="{80CDBF21-0B47-E3EB-CF1C-6511C08CE480}"/>
          </ac:spMkLst>
        </pc:spChg>
        <pc:spChg chg="mod">
          <ac:chgData name="Marjeta Benčina" userId="dfc3f8db-905b-464f-9cb3-cd2eb8179e87" providerId="ADAL" clId="{AADF6306-99E3-474D-AD4C-3CE4A27EF574}" dt="2025-04-07T12:30:08.440" v="54"/>
          <ac:spMkLst>
            <pc:docMk/>
            <pc:sldMk cId="231207982" sldId="258"/>
            <ac:spMk id="7" creationId="{5D100C98-07D8-0658-082B-D9B9AABFBC07}"/>
          </ac:spMkLst>
        </pc:spChg>
        <pc:grpChg chg="add mod">
          <ac:chgData name="Marjeta Benčina" userId="dfc3f8db-905b-464f-9cb3-cd2eb8179e87" providerId="ADAL" clId="{AADF6306-99E3-474D-AD4C-3CE4A27EF574}" dt="2025-04-07T12:30:15.957" v="55" actId="1076"/>
          <ac:grpSpMkLst>
            <pc:docMk/>
            <pc:sldMk cId="231207982" sldId="258"/>
            <ac:grpSpMk id="5" creationId="{9E482D20-8D04-9ABA-056C-90B6599FE636}"/>
          </ac:grpSpMkLst>
        </pc:grpChg>
      </pc:sldChg>
      <pc:sldChg chg="modSp add mod ord">
        <pc:chgData name="Marjeta Benčina" userId="dfc3f8db-905b-464f-9cb3-cd2eb8179e87" providerId="ADAL" clId="{AADF6306-99E3-474D-AD4C-3CE4A27EF574}" dt="2025-04-07T12:24:44.493" v="17"/>
        <pc:sldMkLst>
          <pc:docMk/>
          <pc:sldMk cId="21197710" sldId="260"/>
        </pc:sldMkLst>
        <pc:spChg chg="mod">
          <ac:chgData name="Marjeta Benčina" userId="dfc3f8db-905b-464f-9cb3-cd2eb8179e87" providerId="ADAL" clId="{AADF6306-99E3-474D-AD4C-3CE4A27EF574}" dt="2025-04-07T12:22:14.130" v="2" actId="27636"/>
          <ac:spMkLst>
            <pc:docMk/>
            <pc:sldMk cId="21197710" sldId="260"/>
            <ac:spMk id="2" creationId="{00000000-0000-0000-0000-000000000000}"/>
          </ac:spMkLst>
        </pc:spChg>
        <pc:spChg chg="mod">
          <ac:chgData name="Marjeta Benčina" userId="dfc3f8db-905b-464f-9cb3-cd2eb8179e87" providerId="ADAL" clId="{AADF6306-99E3-474D-AD4C-3CE4A27EF574}" dt="2025-04-07T12:22:40.942" v="9" actId="1076"/>
          <ac:spMkLst>
            <pc:docMk/>
            <pc:sldMk cId="21197710" sldId="260"/>
            <ac:spMk id="3" creationId="{00000000-0000-0000-0000-000000000000}"/>
          </ac:spMkLst>
        </pc:spChg>
      </pc:sldChg>
      <pc:sldChg chg="modSp add mod">
        <pc:chgData name="Marjeta Benčina" userId="dfc3f8db-905b-464f-9cb3-cd2eb8179e87" providerId="ADAL" clId="{AADF6306-99E3-474D-AD4C-3CE4A27EF574}" dt="2025-04-07T16:33:27.601" v="1285" actId="20577"/>
        <pc:sldMkLst>
          <pc:docMk/>
          <pc:sldMk cId="4291174276" sldId="261"/>
        </pc:sldMkLst>
        <pc:spChg chg="mod">
          <ac:chgData name="Marjeta Benčina" userId="dfc3f8db-905b-464f-9cb3-cd2eb8179e87" providerId="ADAL" clId="{AADF6306-99E3-474D-AD4C-3CE4A27EF574}" dt="2025-04-07T12:23:09.787" v="13" actId="1076"/>
          <ac:spMkLst>
            <pc:docMk/>
            <pc:sldMk cId="4291174276" sldId="261"/>
            <ac:spMk id="2" creationId="{00000000-0000-0000-0000-000000000000}"/>
          </ac:spMkLst>
        </pc:spChg>
        <pc:spChg chg="mod">
          <ac:chgData name="Marjeta Benčina" userId="dfc3f8db-905b-464f-9cb3-cd2eb8179e87" providerId="ADAL" clId="{AADF6306-99E3-474D-AD4C-3CE4A27EF574}" dt="2025-04-07T16:33:27.601" v="1285" actId="20577"/>
          <ac:spMkLst>
            <pc:docMk/>
            <pc:sldMk cId="4291174276" sldId="261"/>
            <ac:spMk id="3" creationId="{00000000-0000-0000-0000-000000000000}"/>
          </ac:spMkLst>
        </pc:spChg>
      </pc:sldChg>
      <pc:sldChg chg="modSp add mod setBg">
        <pc:chgData name="Marjeta Benčina" userId="dfc3f8db-905b-464f-9cb3-cd2eb8179e87" providerId="ADAL" clId="{AADF6306-99E3-474D-AD4C-3CE4A27EF574}" dt="2025-04-07T16:34:01.286" v="1291" actId="14100"/>
        <pc:sldMkLst>
          <pc:docMk/>
          <pc:sldMk cId="4197395886" sldId="262"/>
        </pc:sldMkLst>
        <pc:spChg chg="mod">
          <ac:chgData name="Marjeta Benčina" userId="dfc3f8db-905b-464f-9cb3-cd2eb8179e87" providerId="ADAL" clId="{AADF6306-99E3-474D-AD4C-3CE4A27EF574}" dt="2025-04-07T12:22:59.791" v="11" actId="1076"/>
          <ac:spMkLst>
            <pc:docMk/>
            <pc:sldMk cId="4197395886" sldId="262"/>
            <ac:spMk id="2" creationId="{00000000-0000-0000-0000-000000000000}"/>
          </ac:spMkLst>
        </pc:spChg>
        <pc:spChg chg="mod">
          <ac:chgData name="Marjeta Benčina" userId="dfc3f8db-905b-464f-9cb3-cd2eb8179e87" providerId="ADAL" clId="{AADF6306-99E3-474D-AD4C-3CE4A27EF574}" dt="2025-04-07T16:34:01.286" v="1291" actId="14100"/>
          <ac:spMkLst>
            <pc:docMk/>
            <pc:sldMk cId="4197395886" sldId="262"/>
            <ac:spMk id="3" creationId="{00000000-0000-0000-0000-000000000000}"/>
          </ac:spMkLst>
        </pc:spChg>
      </pc:sldChg>
      <pc:sldChg chg="modSp ord">
        <pc:chgData name="Marjeta Benčina" userId="dfc3f8db-905b-464f-9cb3-cd2eb8179e87" providerId="ADAL" clId="{AADF6306-99E3-474D-AD4C-3CE4A27EF574}" dt="2025-04-07T12:47:24.343" v="776" actId="113"/>
        <pc:sldMkLst>
          <pc:docMk/>
          <pc:sldMk cId="1689443557" sldId="264"/>
        </pc:sldMkLst>
        <pc:spChg chg="mod">
          <ac:chgData name="Marjeta Benčina" userId="dfc3f8db-905b-464f-9cb3-cd2eb8179e87" providerId="ADAL" clId="{AADF6306-99E3-474D-AD4C-3CE4A27EF574}" dt="2025-04-07T12:47:24.343" v="776" actId="113"/>
          <ac:spMkLst>
            <pc:docMk/>
            <pc:sldMk cId="1689443557" sldId="264"/>
            <ac:spMk id="3" creationId="{3D04FB37-7499-4B1C-9360-5730BD980412}"/>
          </ac:spMkLst>
        </pc:spChg>
      </pc:sldChg>
      <pc:sldChg chg="del">
        <pc:chgData name="Marjeta Benčina" userId="dfc3f8db-905b-464f-9cb3-cd2eb8179e87" providerId="ADAL" clId="{AADF6306-99E3-474D-AD4C-3CE4A27EF574}" dt="2025-04-07T12:22:25.495" v="8" actId="47"/>
        <pc:sldMkLst>
          <pc:docMk/>
          <pc:sldMk cId="3752485909" sldId="266"/>
        </pc:sldMkLst>
      </pc:sldChg>
      <pc:sldChg chg="modSp new del mod ord">
        <pc:chgData name="Marjeta Benčina" userId="dfc3f8db-905b-464f-9cb3-cd2eb8179e87" providerId="ADAL" clId="{AADF6306-99E3-474D-AD4C-3CE4A27EF574}" dt="2025-04-07T12:42:00.648" v="741" actId="47"/>
        <pc:sldMkLst>
          <pc:docMk/>
          <pc:sldMk cId="2243518135" sldId="268"/>
        </pc:sldMkLst>
        <pc:spChg chg="mod">
          <ac:chgData name="Marjeta Benčina" userId="dfc3f8db-905b-464f-9cb3-cd2eb8179e87" providerId="ADAL" clId="{AADF6306-99E3-474D-AD4C-3CE4A27EF574}" dt="2025-04-07T12:28:25.051" v="53" actId="20577"/>
          <ac:spMkLst>
            <pc:docMk/>
            <pc:sldMk cId="2243518135" sldId="268"/>
            <ac:spMk id="2" creationId="{3DFCAEF7-96C4-BA7F-0CBF-388A8D88EA34}"/>
          </ac:spMkLst>
        </pc:spChg>
      </pc:sldChg>
      <pc:sldChg chg="addSp delSp modSp new mod">
        <pc:chgData name="Marjeta Benčina" userId="dfc3f8db-905b-464f-9cb3-cd2eb8179e87" providerId="ADAL" clId="{AADF6306-99E3-474D-AD4C-3CE4A27EF574}" dt="2025-04-07T16:34:42.843" v="1296" actId="20577"/>
        <pc:sldMkLst>
          <pc:docMk/>
          <pc:sldMk cId="853003183" sldId="269"/>
        </pc:sldMkLst>
        <pc:spChg chg="mod">
          <ac:chgData name="Marjeta Benčina" userId="dfc3f8db-905b-464f-9cb3-cd2eb8179e87" providerId="ADAL" clId="{AADF6306-99E3-474D-AD4C-3CE4A27EF574}" dt="2025-04-07T12:37:48.745" v="379"/>
          <ac:spMkLst>
            <pc:docMk/>
            <pc:sldMk cId="853003183" sldId="269"/>
            <ac:spMk id="2" creationId="{6EB75198-A365-4BD7-28D1-E4D372883A20}"/>
          </ac:spMkLst>
        </pc:spChg>
        <pc:spChg chg="del mod">
          <ac:chgData name="Marjeta Benčina" userId="dfc3f8db-905b-464f-9cb3-cd2eb8179e87" providerId="ADAL" clId="{AADF6306-99E3-474D-AD4C-3CE4A27EF574}" dt="2025-04-07T12:44:03.745" v="763" actId="478"/>
          <ac:spMkLst>
            <pc:docMk/>
            <pc:sldMk cId="853003183" sldId="269"/>
            <ac:spMk id="3" creationId="{B9D3B954-9CD2-4EA0-BD13-4D61B63BBF84}"/>
          </ac:spMkLst>
        </pc:spChg>
        <pc:spChg chg="mod">
          <ac:chgData name="Marjeta Benčina" userId="dfc3f8db-905b-464f-9cb3-cd2eb8179e87" providerId="ADAL" clId="{AADF6306-99E3-474D-AD4C-3CE4A27EF574}" dt="2025-04-07T16:34:42.843" v="1296" actId="20577"/>
          <ac:spMkLst>
            <pc:docMk/>
            <pc:sldMk cId="853003183" sldId="269"/>
            <ac:spMk id="4" creationId="{B05F2CB2-8B93-7DE5-8697-8322DB68A343}"/>
          </ac:spMkLst>
        </pc:spChg>
        <pc:spChg chg="mod">
          <ac:chgData name="Marjeta Benčina" userId="dfc3f8db-905b-464f-9cb3-cd2eb8179e87" providerId="ADAL" clId="{AADF6306-99E3-474D-AD4C-3CE4A27EF574}" dt="2025-04-07T12:37:29.030" v="376"/>
          <ac:spMkLst>
            <pc:docMk/>
            <pc:sldMk cId="853003183" sldId="269"/>
            <ac:spMk id="6" creationId="{57973827-8E34-CE33-A35D-8A4FFA899C38}"/>
          </ac:spMkLst>
        </pc:spChg>
        <pc:spChg chg="mod">
          <ac:chgData name="Marjeta Benčina" userId="dfc3f8db-905b-464f-9cb3-cd2eb8179e87" providerId="ADAL" clId="{AADF6306-99E3-474D-AD4C-3CE4A27EF574}" dt="2025-04-07T12:37:29.030" v="376"/>
          <ac:spMkLst>
            <pc:docMk/>
            <pc:sldMk cId="853003183" sldId="269"/>
            <ac:spMk id="7" creationId="{69164609-8DFD-9BC9-367B-1956D8EA3477}"/>
          </ac:spMkLst>
        </pc:spChg>
        <pc:grpChg chg="add mod">
          <ac:chgData name="Marjeta Benčina" userId="dfc3f8db-905b-464f-9cb3-cd2eb8179e87" providerId="ADAL" clId="{AADF6306-99E3-474D-AD4C-3CE4A27EF574}" dt="2025-04-07T12:37:32.433" v="378" actId="1076"/>
          <ac:grpSpMkLst>
            <pc:docMk/>
            <pc:sldMk cId="853003183" sldId="269"/>
            <ac:grpSpMk id="5" creationId="{F65876DF-DDA9-79E4-5327-9EDCF445E4D9}"/>
          </ac:grpSpMkLst>
        </pc:grpChg>
      </pc:sldChg>
      <pc:sldChg chg="addSp delSp modSp add mod">
        <pc:chgData name="Marjeta Benčina" userId="dfc3f8db-905b-464f-9cb3-cd2eb8179e87" providerId="ADAL" clId="{AADF6306-99E3-474D-AD4C-3CE4A27EF574}" dt="2025-04-07T16:34:36.532" v="1294" actId="20577"/>
        <pc:sldMkLst>
          <pc:docMk/>
          <pc:sldMk cId="1994550922" sldId="270"/>
        </pc:sldMkLst>
        <pc:spChg chg="del">
          <ac:chgData name="Marjeta Benčina" userId="dfc3f8db-905b-464f-9cb3-cd2eb8179e87" providerId="ADAL" clId="{AADF6306-99E3-474D-AD4C-3CE4A27EF574}" dt="2025-04-07T12:44:00.205" v="762" actId="478"/>
          <ac:spMkLst>
            <pc:docMk/>
            <pc:sldMk cId="1994550922" sldId="270"/>
            <ac:spMk id="3" creationId="{A30E4D2D-F48D-E66E-109E-E912E10B6221}"/>
          </ac:spMkLst>
        </pc:spChg>
        <pc:spChg chg="mod">
          <ac:chgData name="Marjeta Benčina" userId="dfc3f8db-905b-464f-9cb3-cd2eb8179e87" providerId="ADAL" clId="{AADF6306-99E3-474D-AD4C-3CE4A27EF574}" dt="2025-04-07T16:34:36.532" v="1294" actId="20577"/>
          <ac:spMkLst>
            <pc:docMk/>
            <pc:sldMk cId="1994550922" sldId="270"/>
            <ac:spMk id="4" creationId="{232BB75E-00C6-82D4-7CD0-3A8B8451C787}"/>
          </ac:spMkLst>
        </pc:spChg>
        <pc:spChg chg="topLvl">
          <ac:chgData name="Marjeta Benčina" userId="dfc3f8db-905b-464f-9cb3-cd2eb8179e87" providerId="ADAL" clId="{AADF6306-99E3-474D-AD4C-3CE4A27EF574}" dt="2025-04-07T12:39:17.705" v="448" actId="478"/>
          <ac:spMkLst>
            <pc:docMk/>
            <pc:sldMk cId="1994550922" sldId="270"/>
            <ac:spMk id="6" creationId="{E1059738-A5C7-4D78-AE5F-67BC2F7CFDA4}"/>
          </ac:spMkLst>
        </pc:spChg>
        <pc:spChg chg="del topLvl">
          <ac:chgData name="Marjeta Benčina" userId="dfc3f8db-905b-464f-9cb3-cd2eb8179e87" providerId="ADAL" clId="{AADF6306-99E3-474D-AD4C-3CE4A27EF574}" dt="2025-04-07T12:39:17.705" v="448" actId="478"/>
          <ac:spMkLst>
            <pc:docMk/>
            <pc:sldMk cId="1994550922" sldId="270"/>
            <ac:spMk id="7" creationId="{3679EE3B-36C6-8461-F300-006A4DC5FBBA}"/>
          </ac:spMkLst>
        </pc:spChg>
        <pc:spChg chg="mod">
          <ac:chgData name="Marjeta Benčina" userId="dfc3f8db-905b-464f-9cb3-cd2eb8179e87" providerId="ADAL" clId="{AADF6306-99E3-474D-AD4C-3CE4A27EF574}" dt="2025-04-07T12:39:18.711" v="449"/>
          <ac:spMkLst>
            <pc:docMk/>
            <pc:sldMk cId="1994550922" sldId="270"/>
            <ac:spMk id="9" creationId="{C3CBF262-90D0-E985-DB2D-EB519F4E8AB1}"/>
          </ac:spMkLst>
        </pc:spChg>
        <pc:spChg chg="mod">
          <ac:chgData name="Marjeta Benčina" userId="dfc3f8db-905b-464f-9cb3-cd2eb8179e87" providerId="ADAL" clId="{AADF6306-99E3-474D-AD4C-3CE4A27EF574}" dt="2025-04-07T12:39:18.711" v="449"/>
          <ac:spMkLst>
            <pc:docMk/>
            <pc:sldMk cId="1994550922" sldId="270"/>
            <ac:spMk id="10" creationId="{B1D3A596-D4D3-ECA1-4816-5DF02B398C49}"/>
          </ac:spMkLst>
        </pc:spChg>
        <pc:grpChg chg="del">
          <ac:chgData name="Marjeta Benčina" userId="dfc3f8db-905b-464f-9cb3-cd2eb8179e87" providerId="ADAL" clId="{AADF6306-99E3-474D-AD4C-3CE4A27EF574}" dt="2025-04-07T12:39:17.705" v="448" actId="478"/>
          <ac:grpSpMkLst>
            <pc:docMk/>
            <pc:sldMk cId="1994550922" sldId="270"/>
            <ac:grpSpMk id="5" creationId="{F3DD8926-1763-0074-55DA-D626878CB5FC}"/>
          </ac:grpSpMkLst>
        </pc:grpChg>
        <pc:grpChg chg="add mod">
          <ac:chgData name="Marjeta Benčina" userId="dfc3f8db-905b-464f-9cb3-cd2eb8179e87" providerId="ADAL" clId="{AADF6306-99E3-474D-AD4C-3CE4A27EF574}" dt="2025-04-07T12:39:23.887" v="450" actId="1076"/>
          <ac:grpSpMkLst>
            <pc:docMk/>
            <pc:sldMk cId="1994550922" sldId="270"/>
            <ac:grpSpMk id="8" creationId="{0FF3A30F-DC51-21A5-AB0F-D1171AFBE246}"/>
          </ac:grpSpMkLst>
        </pc:grpChg>
      </pc:sldChg>
      <pc:sldChg chg="addSp modSp new mod">
        <pc:chgData name="Marjeta Benčina" userId="dfc3f8db-905b-464f-9cb3-cd2eb8179e87" providerId="ADAL" clId="{AADF6306-99E3-474D-AD4C-3CE4A27EF574}" dt="2025-04-07T12:53:50.675" v="919" actId="403"/>
        <pc:sldMkLst>
          <pc:docMk/>
          <pc:sldMk cId="1887214543" sldId="271"/>
        </pc:sldMkLst>
        <pc:spChg chg="mod">
          <ac:chgData name="Marjeta Benčina" userId="dfc3f8db-905b-464f-9cb3-cd2eb8179e87" providerId="ADAL" clId="{AADF6306-99E3-474D-AD4C-3CE4A27EF574}" dt="2025-04-07T12:50:23.942" v="841" actId="1035"/>
          <ac:spMkLst>
            <pc:docMk/>
            <pc:sldMk cId="1887214543" sldId="271"/>
            <ac:spMk id="2" creationId="{1C215AA1-54C1-54B7-1ACA-030B94187B7A}"/>
          </ac:spMkLst>
        </pc:spChg>
        <pc:graphicFrameChg chg="add mod">
          <ac:chgData name="Marjeta Benčina" userId="dfc3f8db-905b-464f-9cb3-cd2eb8179e87" providerId="ADAL" clId="{AADF6306-99E3-474D-AD4C-3CE4A27EF574}" dt="2025-04-07T12:53:50.675" v="919" actId="403"/>
          <ac:graphicFrameMkLst>
            <pc:docMk/>
            <pc:sldMk cId="1887214543" sldId="271"/>
            <ac:graphicFrameMk id="3" creationId="{C7C997F6-3C25-CFB7-AFED-2AF7B6063FB7}"/>
          </ac:graphicFrameMkLst>
        </pc:graphicFrameChg>
      </pc:sldChg>
      <pc:sldChg chg="addSp modSp new mod">
        <pc:chgData name="Marjeta Benčina" userId="dfc3f8db-905b-464f-9cb3-cd2eb8179e87" providerId="ADAL" clId="{AADF6306-99E3-474D-AD4C-3CE4A27EF574}" dt="2025-04-07T12:53:38.232" v="913" actId="403"/>
        <pc:sldMkLst>
          <pc:docMk/>
          <pc:sldMk cId="3965177208" sldId="272"/>
        </pc:sldMkLst>
        <pc:spChg chg="mod">
          <ac:chgData name="Marjeta Benčina" userId="dfc3f8db-905b-464f-9cb3-cd2eb8179e87" providerId="ADAL" clId="{AADF6306-99E3-474D-AD4C-3CE4A27EF574}" dt="2025-04-07T12:53:10.671" v="885" actId="27636"/>
          <ac:spMkLst>
            <pc:docMk/>
            <pc:sldMk cId="3965177208" sldId="272"/>
            <ac:spMk id="2" creationId="{568E233B-C156-E1D9-CDA5-9D4817B47A16}"/>
          </ac:spMkLst>
        </pc:spChg>
        <pc:graphicFrameChg chg="add mod">
          <ac:chgData name="Marjeta Benčina" userId="dfc3f8db-905b-464f-9cb3-cd2eb8179e87" providerId="ADAL" clId="{AADF6306-99E3-474D-AD4C-3CE4A27EF574}" dt="2025-04-07T12:53:38.232" v="913" actId="403"/>
          <ac:graphicFrameMkLst>
            <pc:docMk/>
            <pc:sldMk cId="3965177208" sldId="272"/>
            <ac:graphicFrameMk id="3" creationId="{F038E1E0-A84B-23A6-1460-F72650799AD7}"/>
          </ac:graphicFrameMkLst>
        </pc:graphicFrameChg>
      </pc:sldChg>
      <pc:sldChg chg="new del">
        <pc:chgData name="Marjeta Benčina" userId="dfc3f8db-905b-464f-9cb3-cd2eb8179e87" providerId="ADAL" clId="{AADF6306-99E3-474D-AD4C-3CE4A27EF574}" dt="2025-04-07T12:55:44.869" v="921" actId="47"/>
        <pc:sldMkLst>
          <pc:docMk/>
          <pc:sldMk cId="1873700360" sldId="273"/>
        </pc:sldMkLst>
      </pc:sldChg>
      <pc:sldChg chg="delSp modSp new mod">
        <pc:chgData name="Marjeta Benčina" userId="dfc3f8db-905b-464f-9cb3-cd2eb8179e87" providerId="ADAL" clId="{AADF6306-99E3-474D-AD4C-3CE4A27EF574}" dt="2025-04-07T12:56:11.330" v="957" actId="478"/>
        <pc:sldMkLst>
          <pc:docMk/>
          <pc:sldMk cId="2698011768" sldId="273"/>
        </pc:sldMkLst>
        <pc:spChg chg="mod">
          <ac:chgData name="Marjeta Benčina" userId="dfc3f8db-905b-464f-9cb3-cd2eb8179e87" providerId="ADAL" clId="{AADF6306-99E3-474D-AD4C-3CE4A27EF574}" dt="2025-04-07T12:56:08.047" v="956" actId="20577"/>
          <ac:spMkLst>
            <pc:docMk/>
            <pc:sldMk cId="2698011768" sldId="273"/>
            <ac:spMk id="2" creationId="{1D686B39-0376-E3B2-F3AD-7626C0DFB8EA}"/>
          </ac:spMkLst>
        </pc:spChg>
        <pc:spChg chg="del">
          <ac:chgData name="Marjeta Benčina" userId="dfc3f8db-905b-464f-9cb3-cd2eb8179e87" providerId="ADAL" clId="{AADF6306-99E3-474D-AD4C-3CE4A27EF574}" dt="2025-04-07T12:56:11.330" v="957" actId="478"/>
          <ac:spMkLst>
            <pc:docMk/>
            <pc:sldMk cId="2698011768" sldId="273"/>
            <ac:spMk id="3" creationId="{675A3FBE-2A59-500E-689E-094A5F8F89A2}"/>
          </ac:spMkLst>
        </pc:spChg>
      </pc:sldChg>
      <pc:sldChg chg="addSp modSp new mod modNotesTx">
        <pc:chgData name="Marjeta Benčina" userId="dfc3f8db-905b-464f-9cb3-cd2eb8179e87" providerId="ADAL" clId="{AADF6306-99E3-474D-AD4C-3CE4A27EF574}" dt="2025-04-07T13:03:11.850" v="1054" actId="20577"/>
        <pc:sldMkLst>
          <pc:docMk/>
          <pc:sldMk cId="3104170204" sldId="274"/>
        </pc:sldMkLst>
        <pc:spChg chg="mod">
          <ac:chgData name="Marjeta Benčina" userId="dfc3f8db-905b-464f-9cb3-cd2eb8179e87" providerId="ADAL" clId="{AADF6306-99E3-474D-AD4C-3CE4A27EF574}" dt="2025-04-07T13:01:48.277" v="977" actId="1076"/>
          <ac:spMkLst>
            <pc:docMk/>
            <pc:sldMk cId="3104170204" sldId="274"/>
            <ac:spMk id="2" creationId="{5AB4659B-AACF-FDCA-27EB-6324D442A37F}"/>
          </ac:spMkLst>
        </pc:spChg>
        <pc:picChg chg="add mod modCrop">
          <ac:chgData name="Marjeta Benčina" userId="dfc3f8db-905b-464f-9cb3-cd2eb8179e87" providerId="ADAL" clId="{AADF6306-99E3-474D-AD4C-3CE4A27EF574}" dt="2025-04-07T13:01:41.118" v="976" actId="1076"/>
          <ac:picMkLst>
            <pc:docMk/>
            <pc:sldMk cId="3104170204" sldId="274"/>
            <ac:picMk id="8" creationId="{CC84E4B3-FA0A-BDD3-BB07-0F46D99BAEF9}"/>
          </ac:picMkLst>
        </pc:picChg>
      </pc:sldChg>
      <pc:sldChg chg="addSp delSp modSp add mod modAnim">
        <pc:chgData name="Marjeta Benčina" userId="dfc3f8db-905b-464f-9cb3-cd2eb8179e87" providerId="ADAL" clId="{AADF6306-99E3-474D-AD4C-3CE4A27EF574}" dt="2025-04-07T16:31:57.356" v="1232" actId="1076"/>
        <pc:sldMkLst>
          <pc:docMk/>
          <pc:sldMk cId="740877377" sldId="275"/>
        </pc:sldMkLst>
        <pc:spChg chg="mod">
          <ac:chgData name="Marjeta Benčina" userId="dfc3f8db-905b-464f-9cb3-cd2eb8179e87" providerId="ADAL" clId="{AADF6306-99E3-474D-AD4C-3CE4A27EF574}" dt="2025-04-07T16:31:22.296" v="1227" actId="1036"/>
          <ac:spMkLst>
            <pc:docMk/>
            <pc:sldMk cId="740877377" sldId="275"/>
            <ac:spMk id="2" creationId="{976F2EC9-F3D1-EDD8-52B5-840BB318C0B5}"/>
          </ac:spMkLst>
        </pc:spChg>
        <pc:spChg chg="mod">
          <ac:chgData name="Marjeta Benčina" userId="dfc3f8db-905b-464f-9cb3-cd2eb8179e87" providerId="ADAL" clId="{AADF6306-99E3-474D-AD4C-3CE4A27EF574}" dt="2025-04-07T16:31:36.531" v="1229" actId="1076"/>
          <ac:spMkLst>
            <pc:docMk/>
            <pc:sldMk cId="740877377" sldId="275"/>
            <ac:spMk id="3" creationId="{2D0FCB98-C6A2-AEEE-A964-7FA6C2F8F431}"/>
          </ac:spMkLst>
        </pc:spChg>
        <pc:spChg chg="mod">
          <ac:chgData name="Marjeta Benčina" userId="dfc3f8db-905b-464f-9cb3-cd2eb8179e87" providerId="ADAL" clId="{AADF6306-99E3-474D-AD4C-3CE4A27EF574}" dt="2025-04-07T16:31:44.783" v="1230" actId="1076"/>
          <ac:spMkLst>
            <pc:docMk/>
            <pc:sldMk cId="740877377" sldId="275"/>
            <ac:spMk id="4" creationId="{C8C5DE3A-769E-40DC-00E9-F7C2104FCA8D}"/>
          </ac:spMkLst>
        </pc:spChg>
        <pc:spChg chg="del">
          <ac:chgData name="Marjeta Benčina" userId="dfc3f8db-905b-464f-9cb3-cd2eb8179e87" providerId="ADAL" clId="{AADF6306-99E3-474D-AD4C-3CE4A27EF574}" dt="2025-04-07T13:08:12.899" v="1164" actId="478"/>
          <ac:spMkLst>
            <pc:docMk/>
            <pc:sldMk cId="740877377" sldId="275"/>
            <ac:spMk id="5" creationId="{0A467D4E-294D-72B3-85A6-BBEFF8B79C85}"/>
          </ac:spMkLst>
        </pc:spChg>
        <pc:spChg chg="del">
          <ac:chgData name="Marjeta Benčina" userId="dfc3f8db-905b-464f-9cb3-cd2eb8179e87" providerId="ADAL" clId="{AADF6306-99E3-474D-AD4C-3CE4A27EF574}" dt="2025-04-07T13:08:14.947" v="1165" actId="478"/>
          <ac:spMkLst>
            <pc:docMk/>
            <pc:sldMk cId="740877377" sldId="275"/>
            <ac:spMk id="6" creationId="{C62D1DEB-A555-02F1-FE12-570307D8F4D3}"/>
          </ac:spMkLst>
        </pc:spChg>
        <pc:spChg chg="add mod">
          <ac:chgData name="Marjeta Benčina" userId="dfc3f8db-905b-464f-9cb3-cd2eb8179e87" providerId="ADAL" clId="{AADF6306-99E3-474D-AD4C-3CE4A27EF574}" dt="2025-04-07T16:31:57.356" v="1232" actId="1076"/>
          <ac:spMkLst>
            <pc:docMk/>
            <pc:sldMk cId="740877377" sldId="275"/>
            <ac:spMk id="18" creationId="{728EDB6F-BC51-9664-BB63-96203D620168}"/>
          </ac:spMkLst>
        </pc:spChg>
        <pc:grpChg chg="mod">
          <ac:chgData name="Marjeta Benčina" userId="dfc3f8db-905b-464f-9cb3-cd2eb8179e87" providerId="ADAL" clId="{AADF6306-99E3-474D-AD4C-3CE4A27EF574}" dt="2025-04-07T16:26:15.090" v="1171"/>
          <ac:grpSpMkLst>
            <pc:docMk/>
            <pc:sldMk cId="740877377" sldId="275"/>
            <ac:grpSpMk id="10" creationId="{691C4837-F0E1-5E70-7782-9FADD069CD17}"/>
          </ac:grpSpMkLst>
        </pc:grpChg>
        <pc:picChg chg="del">
          <ac:chgData name="Marjeta Benčina" userId="dfc3f8db-905b-464f-9cb3-cd2eb8179e87" providerId="ADAL" clId="{AADF6306-99E3-474D-AD4C-3CE4A27EF574}" dt="2025-04-07T13:02:02.896" v="979" actId="478"/>
          <ac:picMkLst>
            <pc:docMk/>
            <pc:sldMk cId="740877377" sldId="275"/>
            <ac:picMk id="8" creationId="{C37A7D45-6939-BCEA-FBF9-B86D5AE0A345}"/>
          </ac:picMkLst>
        </pc:picChg>
        <pc:inkChg chg="add del mod">
          <ac:chgData name="Marjeta Benčina" userId="dfc3f8db-905b-464f-9cb3-cd2eb8179e87" providerId="ADAL" clId="{AADF6306-99E3-474D-AD4C-3CE4A27EF574}" dt="2025-04-07T16:26:15.389" v="1172" actId="9405"/>
          <ac:inkMkLst>
            <pc:docMk/>
            <pc:sldMk cId="740877377" sldId="275"/>
            <ac:inkMk id="7" creationId="{5B2E7289-4C95-41BE-2806-FD13B0197706}"/>
          </ac:inkMkLst>
        </pc:inkChg>
        <pc:inkChg chg="add del mod">
          <ac:chgData name="Marjeta Benčina" userId="dfc3f8db-905b-464f-9cb3-cd2eb8179e87" providerId="ADAL" clId="{AADF6306-99E3-474D-AD4C-3CE4A27EF574}" dt="2025-04-07T16:26:15.090" v="1171"/>
          <ac:inkMkLst>
            <pc:docMk/>
            <pc:sldMk cId="740877377" sldId="275"/>
            <ac:inkMk id="9" creationId="{0285D486-611A-DAA4-A690-29E678F40C18}"/>
          </ac:inkMkLst>
        </pc:inkChg>
        <pc:inkChg chg="add del">
          <ac:chgData name="Marjeta Benčina" userId="dfc3f8db-905b-464f-9cb3-cd2eb8179e87" providerId="ADAL" clId="{AADF6306-99E3-474D-AD4C-3CE4A27EF574}" dt="2025-04-07T16:26:35.812" v="1174" actId="9405"/>
          <ac:inkMkLst>
            <pc:docMk/>
            <pc:sldMk cId="740877377" sldId="275"/>
            <ac:inkMk id="11" creationId="{7238027D-6BB7-5BBE-9531-736C2658C813}"/>
          </ac:inkMkLst>
        </pc:inkChg>
        <pc:cxnChg chg="add mod">
          <ac:chgData name="Marjeta Benčina" userId="dfc3f8db-905b-464f-9cb3-cd2eb8179e87" providerId="ADAL" clId="{AADF6306-99E3-474D-AD4C-3CE4A27EF574}" dt="2025-04-07T16:31:51.261" v="1231" actId="1076"/>
          <ac:cxnSpMkLst>
            <pc:docMk/>
            <pc:sldMk cId="740877377" sldId="275"/>
            <ac:cxnSpMk id="13" creationId="{832C4E33-E8A2-DA2A-0432-234C76A24107}"/>
          </ac:cxnSpMkLst>
        </pc:cxnChg>
        <pc:cxnChg chg="add mod">
          <ac:chgData name="Marjeta Benčina" userId="dfc3f8db-905b-464f-9cb3-cd2eb8179e87" providerId="ADAL" clId="{AADF6306-99E3-474D-AD4C-3CE4A27EF574}" dt="2025-04-07T16:31:51.261" v="1231" actId="1076"/>
          <ac:cxnSpMkLst>
            <pc:docMk/>
            <pc:sldMk cId="740877377" sldId="275"/>
            <ac:cxnSpMk id="14" creationId="{B0568462-17A7-DFD5-7C1D-D4A60C553359}"/>
          </ac:cxnSpMkLst>
        </pc:cxnChg>
      </pc:sldChg>
      <pc:sldChg chg="addSp delSp modSp add del mod">
        <pc:chgData name="Marjeta Benčina" userId="dfc3f8db-905b-464f-9cb3-cd2eb8179e87" providerId="ADAL" clId="{AADF6306-99E3-474D-AD4C-3CE4A27EF574}" dt="2025-04-07T12:28:06.431" v="34"/>
        <pc:sldMkLst>
          <pc:docMk/>
          <pc:sldMk cId="4191818841" sldId="276"/>
        </pc:sldMkLst>
        <pc:spChg chg="add del">
          <ac:chgData name="Marjeta Benčina" userId="dfc3f8db-905b-464f-9cb3-cd2eb8179e87" providerId="ADAL" clId="{AADF6306-99E3-474D-AD4C-3CE4A27EF574}" dt="2025-04-07T12:28:04.930" v="31" actId="478"/>
          <ac:spMkLst>
            <pc:docMk/>
            <pc:sldMk cId="4191818841" sldId="276"/>
            <ac:spMk id="6" creationId="{19304E83-A4F0-49C5-BB01-F5773509A2B3}"/>
          </ac:spMkLst>
        </pc:spChg>
        <pc:spChg chg="add del mod">
          <ac:chgData name="Marjeta Benčina" userId="dfc3f8db-905b-464f-9cb3-cd2eb8179e87" providerId="ADAL" clId="{AADF6306-99E3-474D-AD4C-3CE4A27EF574}" dt="2025-04-07T12:28:05.987" v="33" actId="1076"/>
          <ac:spMkLst>
            <pc:docMk/>
            <pc:sldMk cId="4191818841" sldId="276"/>
            <ac:spMk id="7" creationId="{7CA42D59-EAD6-4F95-84F1-32A30F057856}"/>
          </ac:spMkLst>
        </pc:spChg>
      </pc:sldChg>
      <pc:sldChg chg="add del">
        <pc:chgData name="Marjeta Benčina" userId="dfc3f8db-905b-464f-9cb3-cd2eb8179e87" providerId="ADAL" clId="{AADF6306-99E3-474D-AD4C-3CE4A27EF574}" dt="2025-04-07T12:28:06.431" v="34"/>
        <pc:sldMkLst>
          <pc:docMk/>
          <pc:sldMk cId="1053456272" sldId="277"/>
        </pc:sldMkLst>
      </pc:sldChg>
      <pc:sldChg chg="add del">
        <pc:chgData name="Marjeta Benčina" userId="dfc3f8db-905b-464f-9cb3-cd2eb8179e87" providerId="ADAL" clId="{AADF6306-99E3-474D-AD4C-3CE4A27EF574}" dt="2025-04-07T12:28:06.431" v="34"/>
        <pc:sldMkLst>
          <pc:docMk/>
          <pc:sldMk cId="1845318456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d\Documents\Zasebno\Econlytic\Focus\&#352;tudija%20Focus%202.0\Prevozna_rev&#353;&#269;ina_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d\Documents\Zasebno\Econlytic\Focus\&#352;tudija%20Focus%202.0\Prevozna_rev&#353;&#269;ina_E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78-48D5-AB6F-89D58CCE1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'SURS baza - kvintili'!$A$56:$A$61</c:f>
              <c:strCache>
                <c:ptCount val="6"/>
                <c:pt idx="0">
                  <c:v>1. kvintil</c:v>
                </c:pt>
                <c:pt idx="1">
                  <c:v>2. kvintil</c:v>
                </c:pt>
                <c:pt idx="2">
                  <c:v>3. kvintil</c:v>
                </c:pt>
                <c:pt idx="3">
                  <c:v>4. kvintil</c:v>
                </c:pt>
                <c:pt idx="4">
                  <c:v>5. kvintil</c:v>
                </c:pt>
                <c:pt idx="5">
                  <c:v>Skupaj</c:v>
                </c:pt>
              </c:strCache>
            </c:strRef>
          </c:cat>
          <c:val>
            <c:numRef>
              <c:f>'SURS baza - kvintili'!$E$56:$E$61</c:f>
              <c:numCache>
                <c:formatCode>0.0\ %</c:formatCode>
                <c:ptCount val="6"/>
                <c:pt idx="0">
                  <c:v>0.25677430000000001</c:v>
                </c:pt>
                <c:pt idx="1">
                  <c:v>0.16827439999999999</c:v>
                </c:pt>
                <c:pt idx="2">
                  <c:v>0.18590119999999999</c:v>
                </c:pt>
                <c:pt idx="3">
                  <c:v>0.1871013</c:v>
                </c:pt>
                <c:pt idx="4">
                  <c:v>0.1415971</c:v>
                </c:pt>
                <c:pt idx="5">
                  <c:v>0.18794159999999999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8-48D5-AB6F-89D58CCE1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060099024"/>
        <c:axId val="2060099984"/>
      </c:barChart>
      <c:catAx>
        <c:axId val="206009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l-SI"/>
          </a:p>
        </c:txPr>
        <c:crossAx val="2060099984"/>
        <c:crosses val="autoZero"/>
        <c:auto val="1"/>
        <c:lblAlgn val="ctr"/>
        <c:lblOffset val="100"/>
        <c:noMultiLvlLbl val="0"/>
      </c:catAx>
      <c:valAx>
        <c:axId val="20600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l-SI"/>
          </a:p>
        </c:txPr>
        <c:crossAx val="206009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Osebni avto na voljo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F-4292-8E74-AC934CAF4F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'SURS baza - kvintili'!$A$46:$A$51</c:f>
              <c:strCache>
                <c:ptCount val="6"/>
                <c:pt idx="0">
                  <c:v>1. kvintil</c:v>
                </c:pt>
                <c:pt idx="1">
                  <c:v>2. kvintil</c:v>
                </c:pt>
                <c:pt idx="2">
                  <c:v>3. kvintil</c:v>
                </c:pt>
                <c:pt idx="3">
                  <c:v>4. kvintil</c:v>
                </c:pt>
                <c:pt idx="4">
                  <c:v>5. kvintil</c:v>
                </c:pt>
                <c:pt idx="5">
                  <c:v>Skupaj</c:v>
                </c:pt>
              </c:strCache>
            </c:strRef>
          </c:cat>
          <c:val>
            <c:numRef>
              <c:f>'SURS baza - kvintili'!$F$46:$F$51</c:f>
              <c:numCache>
                <c:formatCode>0.0\ %</c:formatCode>
                <c:ptCount val="6"/>
                <c:pt idx="0">
                  <c:v>0.6046736623449479</c:v>
                </c:pt>
                <c:pt idx="1">
                  <c:v>0.79221284905117584</c:v>
                </c:pt>
                <c:pt idx="2">
                  <c:v>0.89268907587661828</c:v>
                </c:pt>
                <c:pt idx="3">
                  <c:v>0.95646512665882588</c:v>
                </c:pt>
                <c:pt idx="4">
                  <c:v>0.95394389040645178</c:v>
                </c:pt>
                <c:pt idx="5">
                  <c:v>0.83994219886822952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F-4292-8E74-AC934CAF4F22}"/>
            </c:ext>
          </c:extLst>
        </c:ser>
        <c:ser>
          <c:idx val="1"/>
          <c:order val="1"/>
          <c:tx>
            <c:v>Osebni avto NI na voljo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DFF-4292-8E74-AC934CAF4F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'SURS baza - kvintili'!$A$46:$A$51</c:f>
              <c:strCache>
                <c:ptCount val="6"/>
                <c:pt idx="0">
                  <c:v>1. kvintil</c:v>
                </c:pt>
                <c:pt idx="1">
                  <c:v>2. kvintil</c:v>
                </c:pt>
                <c:pt idx="2">
                  <c:v>3. kvintil</c:v>
                </c:pt>
                <c:pt idx="3">
                  <c:v>4. kvintil</c:v>
                </c:pt>
                <c:pt idx="4">
                  <c:v>5. kvintil</c:v>
                </c:pt>
                <c:pt idx="5">
                  <c:v>Skupaj</c:v>
                </c:pt>
              </c:strCache>
            </c:strRef>
          </c:cat>
          <c:val>
            <c:numRef>
              <c:f>'SURS baza - kvintili'!$G$46:$G$51</c:f>
              <c:numCache>
                <c:formatCode>0.0\ %</c:formatCode>
                <c:ptCount val="6"/>
                <c:pt idx="0">
                  <c:v>0.3953263376550521</c:v>
                </c:pt>
                <c:pt idx="1">
                  <c:v>0.20778715094882416</c:v>
                </c:pt>
                <c:pt idx="2">
                  <c:v>0.10731092412338172</c:v>
                </c:pt>
                <c:pt idx="3">
                  <c:v>4.3534873341174118E-2</c:v>
                </c:pt>
                <c:pt idx="4">
                  <c:v>4.6056109593548222E-2</c:v>
                </c:pt>
                <c:pt idx="5">
                  <c:v>0.16005780113177048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FF-4292-8E74-AC934CAF4F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13811376"/>
        <c:axId val="2013815216"/>
      </c:barChart>
      <c:catAx>
        <c:axId val="20138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l-SI"/>
          </a:p>
        </c:txPr>
        <c:crossAx val="2013815216"/>
        <c:crosses val="autoZero"/>
        <c:auto val="1"/>
        <c:lblAlgn val="ctr"/>
        <c:lblOffset val="100"/>
        <c:noMultiLvlLbl val="0"/>
      </c:catAx>
      <c:valAx>
        <c:axId val="20138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sl-SI"/>
          </a:p>
        </c:txPr>
        <c:crossAx val="201381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DA3F0-A968-4C7E-8CBE-30D7983A940C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4DB3-DF6B-4EA8-8A5E-DD4333E2C1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31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 preteklih projektih smo identificirali ranljive skupine in jih </a:t>
            </a:r>
            <a:r>
              <a:rPr lang="sl-SI" dirty="0" err="1"/>
              <a:t>zanalizirali</a:t>
            </a:r>
            <a:r>
              <a:rPr lang="sl-SI" dirty="0"/>
              <a:t>, s pregledom literature, intervjuji.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C6A2C-9D00-4A0C-8FEA-6B0AA686036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3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Trenutno sistem trgovanja z emisijskimi kuponi (EU ETS) za energetsko intenzivne industrije, proizvodnjo električne energije in toplote, letalstvo znotraj EU in pomorstvo </a:t>
            </a:r>
            <a:r>
              <a:rPr lang="sl-SI" dirty="0">
                <a:sym typeface="Wingdings" panose="05000000000000000000" pitchFamily="2" charset="2"/>
              </a:rPr>
              <a:t> višje cene emisij, višja cena goriva  povečanje tveganja PR in ER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4DB3-DF6B-4EA8-8A5E-DD4333E2C1DE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3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2056439"/>
            <a:ext cx="7010041" cy="22577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1" y="443222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8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9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07/04/2025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rjeta@focus.s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Kaj je prevozna revščina?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Marjeta Benčina</a:t>
            </a:r>
          </a:p>
          <a:p>
            <a:r>
              <a:rPr lang="sl-SI" dirty="0" err="1"/>
              <a:t>Focus</a:t>
            </a:r>
            <a:r>
              <a:rPr lang="sl-SI" dirty="0"/>
              <a:t>, društvo za sonaraven razvoj</a:t>
            </a:r>
          </a:p>
          <a:p>
            <a:r>
              <a:rPr lang="sl-SI" dirty="0"/>
              <a:t>Ljubljana, 8.4.2025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4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4A59C-06D3-86CD-51E4-68242777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4471F-9A27-7C17-49DF-A742C427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merimo prevozno revščino?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32BB75E-00C6-82D4-7CD0-3A8B8451C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7830" y="2278089"/>
            <a:ext cx="6325906" cy="4026890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KAZALNIKI</a:t>
            </a:r>
          </a:p>
          <a:p>
            <a:pPr>
              <a:buFontTx/>
              <a:buChar char="-"/>
            </a:pPr>
            <a:r>
              <a:rPr lang="sl-SI" dirty="0"/>
              <a:t>Delež izdatkov za prevoze po </a:t>
            </a:r>
            <a:r>
              <a:rPr lang="sl-SI" dirty="0" err="1"/>
              <a:t>kvintilih</a:t>
            </a:r>
            <a:r>
              <a:rPr lang="sl-SI" dirty="0"/>
              <a:t>,</a:t>
            </a:r>
          </a:p>
          <a:p>
            <a:pPr>
              <a:buFontTx/>
              <a:buChar char="-"/>
            </a:pPr>
            <a:r>
              <a:rPr lang="sl-SI" dirty="0"/>
              <a:t>Delež prebivalcev, ki si ne morejo privoščiti avtomobila,</a:t>
            </a:r>
          </a:p>
          <a:p>
            <a:pPr>
              <a:buFontTx/>
              <a:buChar char="-"/>
            </a:pPr>
            <a:r>
              <a:rPr lang="sl-SI" dirty="0"/>
              <a:t>Deleže prebivalcev, ki si ne morejo privoščiti JPP.</a:t>
            </a:r>
          </a:p>
          <a:p>
            <a:pPr>
              <a:buFontTx/>
              <a:buChar char="-"/>
            </a:pP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1059738-A5C7-4D78-AE5F-67BC2F7CFDA4}"/>
              </a:ext>
            </a:extLst>
          </p:cNvPr>
          <p:cNvSpPr/>
          <p:nvPr/>
        </p:nvSpPr>
        <p:spPr>
          <a:xfrm>
            <a:off x="1732570" y="2551872"/>
            <a:ext cx="2484595" cy="32232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l-SI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FF3A30F-DC51-21A5-AB0F-D1171AFBE246}"/>
              </a:ext>
            </a:extLst>
          </p:cNvPr>
          <p:cNvGrpSpPr/>
          <p:nvPr/>
        </p:nvGrpSpPr>
        <p:grpSpPr>
          <a:xfrm>
            <a:off x="1565713" y="2551872"/>
            <a:ext cx="2818308" cy="3223290"/>
            <a:chOff x="3997879" y="281"/>
            <a:chExt cx="1755945" cy="1439437"/>
          </a:xfrm>
          <a:solidFill>
            <a:schemeClr val="bg2"/>
          </a:solidFill>
        </p:grpSpPr>
        <p:sp>
          <p:nvSpPr>
            <p:cNvPr id="9" name="Pravokotnik 8">
              <a:extLst>
                <a:ext uri="{FF2B5EF4-FFF2-40B4-BE49-F238E27FC236}">
                  <a16:creationId xmlns:a16="http://schemas.microsoft.com/office/drawing/2014/main" id="{C3CBF262-90D0-E985-DB2D-EB519F4E8AB1}"/>
                </a:ext>
              </a:extLst>
            </p:cNvPr>
            <p:cNvSpPr/>
            <p:nvPr/>
          </p:nvSpPr>
          <p:spPr>
            <a:xfrm>
              <a:off x="3997879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B1D3A596-D4D3-ECA1-4816-5DF02B398C49}"/>
                </a:ext>
              </a:extLst>
            </p:cNvPr>
            <p:cNvSpPr txBox="1"/>
            <p:nvPr/>
          </p:nvSpPr>
          <p:spPr>
            <a:xfrm>
              <a:off x="3997879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Cenovna dostopnost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Affordability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55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15AA1-54C1-54B7-1ACA-030B9418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388011"/>
            <a:ext cx="11908536" cy="546100"/>
          </a:xfrm>
        </p:spPr>
        <p:txBody>
          <a:bodyPr>
            <a:normAutofit fontScale="90000"/>
          </a:bodyPr>
          <a:lstStyle/>
          <a:p>
            <a:r>
              <a:rPr lang="sl-SI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Delež izdatkov za prevoz v dohodkih gospodinjstev po dohodkovnih </a:t>
            </a:r>
            <a:r>
              <a:rPr lang="sl-SI" sz="1800" b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kvintilih</a:t>
            </a:r>
            <a:r>
              <a:rPr lang="sl-SI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(2022), SURS 2022, lastni izračuni)</a:t>
            </a:r>
            <a:endParaRPr lang="sl-SI" b="1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C7C997F6-3C25-CFB7-AFED-2AF7B6063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238047"/>
              </p:ext>
            </p:extLst>
          </p:nvPr>
        </p:nvGraphicFramePr>
        <p:xfrm>
          <a:off x="283464" y="1809114"/>
          <a:ext cx="11908536" cy="462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21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E233B-C156-E1D9-CDA5-9D4817B4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9" y="1424587"/>
            <a:ext cx="11534661" cy="546100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Dostopnost osebnega avtomobila po dohodkovnih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kvintilih</a:t>
            </a:r>
            <a:r>
              <a:rPr lang="sl-SI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(2022), SURS 2022</a:t>
            </a:r>
            <a:endParaRPr lang="sl-SI" b="1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F038E1E0-A84B-23A6-1460-F72650799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908138"/>
              </p:ext>
            </p:extLst>
          </p:nvPr>
        </p:nvGraphicFramePr>
        <p:xfrm>
          <a:off x="385590" y="1809115"/>
          <a:ext cx="11336357" cy="473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17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4659B-AACF-FDCA-27EB-6324D442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22" y="1218111"/>
            <a:ext cx="8069750" cy="676232"/>
          </a:xfrm>
        </p:spPr>
        <p:txBody>
          <a:bodyPr>
            <a:normAutofit fontScale="90000"/>
          </a:bodyPr>
          <a:lstStyle/>
          <a:p>
            <a:r>
              <a:rPr lang="sl-SI" dirty="0"/>
              <a:t>Ukrepanje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EB146E-093C-9C79-046E-E11F28ED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BE7E1D0-A3B0-6FF2-C321-DBC14612D4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41C5F45-673B-7AED-9DDF-D7B370A77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0424C30-F64F-77DF-5B5C-EE2A26D3C7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C84E4B3-FA0A-BDD3-BB07-0F46D99B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93" b="17860"/>
          <a:stretch/>
        </p:blipFill>
        <p:spPr>
          <a:xfrm>
            <a:off x="455409" y="1786890"/>
            <a:ext cx="12012701" cy="51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84D79-524B-F3B3-9F2F-BD1FE895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F2EC9-F3D1-EDD8-52B5-840BB318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22" y="1313361"/>
            <a:ext cx="8069750" cy="676232"/>
          </a:xfrm>
        </p:spPr>
        <p:txBody>
          <a:bodyPr>
            <a:normAutofit fontScale="90000"/>
          </a:bodyPr>
          <a:lstStyle/>
          <a:p>
            <a:r>
              <a:rPr lang="sl-SI" dirty="0"/>
              <a:t>Socialno podnebni načrt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0FCB98-C6A2-AEEE-A964-7FA6C2F8F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563" y="2017417"/>
            <a:ext cx="5157787" cy="503280"/>
          </a:xfrm>
        </p:spPr>
        <p:txBody>
          <a:bodyPr/>
          <a:lstStyle/>
          <a:p>
            <a:r>
              <a:rPr lang="sl-SI" dirty="0"/>
              <a:t>Prevozna revščina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8C5DE3A-769E-40DC-00E9-F7C2104F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611" y="3554460"/>
            <a:ext cx="5157787" cy="3684588"/>
          </a:xfrm>
        </p:spPr>
        <p:txBody>
          <a:bodyPr/>
          <a:lstStyle/>
          <a:p>
            <a:pPr>
              <a:buFontTx/>
              <a:buChar char="-"/>
            </a:pPr>
            <a:r>
              <a:rPr lang="sl-SI" dirty="0"/>
              <a:t>Prevozi na klic</a:t>
            </a:r>
          </a:p>
          <a:p>
            <a:pPr>
              <a:buFontTx/>
              <a:buChar char="-"/>
            </a:pPr>
            <a:r>
              <a:rPr lang="sl-SI" dirty="0"/>
              <a:t>Socialni e-leasing</a:t>
            </a:r>
          </a:p>
          <a:p>
            <a:pPr>
              <a:buFontTx/>
              <a:buChar char="-"/>
            </a:pPr>
            <a:r>
              <a:rPr lang="sl-SI" dirty="0"/>
              <a:t>Podnebni vavčerji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832C4E33-E8A2-DA2A-0432-234C76A24107}"/>
              </a:ext>
            </a:extLst>
          </p:cNvPr>
          <p:cNvCxnSpPr>
            <a:cxnSpLocks/>
          </p:cNvCxnSpPr>
          <p:nvPr/>
        </p:nvCxnSpPr>
        <p:spPr>
          <a:xfrm>
            <a:off x="3486914" y="3747840"/>
            <a:ext cx="2910840" cy="34229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B0568462-17A7-DFD5-7C1D-D4A60C553359}"/>
              </a:ext>
            </a:extLst>
          </p:cNvPr>
          <p:cNvCxnSpPr>
            <a:cxnSpLocks/>
          </p:cNvCxnSpPr>
          <p:nvPr/>
        </p:nvCxnSpPr>
        <p:spPr>
          <a:xfrm>
            <a:off x="3938018" y="4369600"/>
            <a:ext cx="2459736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28EDB6F-BC51-9664-BB63-96203D620168}"/>
              </a:ext>
            </a:extLst>
          </p:cNvPr>
          <p:cNvSpPr txBox="1"/>
          <p:nvPr/>
        </p:nvSpPr>
        <p:spPr>
          <a:xfrm>
            <a:off x="6850953" y="3918988"/>
            <a:ext cx="448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</a:rPr>
              <a:t>Mobilnostno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 svetovanje</a:t>
            </a:r>
          </a:p>
        </p:txBody>
      </p:sp>
    </p:spTree>
    <p:extLst>
      <p:ext uri="{BB962C8B-B14F-4D97-AF65-F5344CB8AC3E}">
        <p14:creationId xmlns:p14="http://schemas.microsoft.com/office/powerpoint/2010/main" val="7408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86B39-0376-E3B2-F3AD-7626C0DF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Hvala!</a:t>
            </a:r>
            <a:br>
              <a:rPr lang="sl-SI" dirty="0"/>
            </a:br>
            <a:r>
              <a:rPr lang="sl-SI" dirty="0">
                <a:hlinkClick r:id="rId2"/>
              </a:rPr>
              <a:t>marjeta@focus.si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0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B3D7B-99D2-AE15-11C8-2638A127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</p:spPr>
        <p:txBody>
          <a:bodyPr anchor="ctr">
            <a:normAutofit/>
          </a:bodyPr>
          <a:lstStyle/>
          <a:p>
            <a:r>
              <a:rPr lang="sl-SI" sz="3100"/>
              <a:t>Definicija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288124-DF37-4F68-B28D-18A6FC3E31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2" r="9027" b="-2"/>
          <a:stretch/>
        </p:blipFill>
        <p:spPr>
          <a:xfrm>
            <a:off x="838200" y="2150073"/>
            <a:ext cx="5181600" cy="4026889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46BE6B-45C5-F0D8-ED0B-CC7B96F86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20931"/>
            <a:ext cx="5181600" cy="402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i="1" dirty="0"/>
              <a:t>Prevozna revščina je pojav, ko posameznik ali gospodinjstvo nima ustreznega prevoza do ključnih storitev in dejavnosti, ali si ga težko privošči. </a:t>
            </a:r>
          </a:p>
          <a:p>
            <a:pPr marL="0" indent="0">
              <a:buNone/>
            </a:pPr>
            <a:r>
              <a:rPr lang="sl-SI" dirty="0"/>
              <a:t>(CRP </a:t>
            </a:r>
            <a:r>
              <a:rPr lang="sl-SI" dirty="0" err="1"/>
              <a:t>Mobilnostna</a:t>
            </a:r>
            <a:r>
              <a:rPr lang="sl-SI" dirty="0"/>
              <a:t> revščina v RS)</a:t>
            </a:r>
          </a:p>
          <a:p>
            <a:endParaRPr lang="sl-SI" i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24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Oblike prevozne revščine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8369" y="2255393"/>
            <a:ext cx="73914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ni ustreznega prevoza (ali pa pogojev zanj)</a:t>
            </a:r>
          </a:p>
          <a:p>
            <a:pPr lvl="0"/>
            <a:r>
              <a:rPr lang="sl-SI" dirty="0"/>
              <a:t>možnosti prevoza ne dosegajo želenih destinacij</a:t>
            </a:r>
          </a:p>
          <a:p>
            <a:pPr lvl="0"/>
            <a:r>
              <a:rPr lang="sl-SI" dirty="0"/>
              <a:t>»časovna revščina« </a:t>
            </a:r>
          </a:p>
          <a:p>
            <a:pPr lvl="0"/>
            <a:r>
              <a:rPr lang="sl-SI" dirty="0"/>
              <a:t>visoki izdatki za mobilnost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materialna revščina (»prisiljeno lastništvo avtomobila«)</a:t>
            </a:r>
          </a:p>
          <a:p>
            <a:pPr lvl="0"/>
            <a:r>
              <a:rPr lang="sl-SI" dirty="0"/>
              <a:t>nevarni pogoji potovanja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600" dirty="0"/>
              <a:t>Viri: Turner in </a:t>
            </a:r>
            <a:r>
              <a:rPr lang="sl-SI" sz="1600" dirty="0" err="1"/>
              <a:t>Grieco</a:t>
            </a:r>
            <a:r>
              <a:rPr lang="sl-SI" sz="1600" dirty="0"/>
              <a:t>, 2000; Lucas idr. 2016; </a:t>
            </a:r>
            <a:r>
              <a:rPr lang="sl-SI" sz="1600" dirty="0" err="1"/>
              <a:t>Mattioli</a:t>
            </a:r>
            <a:r>
              <a:rPr lang="sl-SI" sz="1600" dirty="0"/>
              <a:t>, 2017; </a:t>
            </a:r>
            <a:r>
              <a:rPr lang="sl-SI" sz="1600" dirty="0" err="1"/>
              <a:t>Kuttler</a:t>
            </a:r>
            <a:r>
              <a:rPr lang="sl-SI" sz="1600" dirty="0"/>
              <a:t> &amp; </a:t>
            </a:r>
            <a:r>
              <a:rPr lang="sl-SI" sz="1600" dirty="0" err="1"/>
              <a:t>Moraglio</a:t>
            </a:r>
            <a:r>
              <a:rPr lang="sl-SI" sz="1600" dirty="0"/>
              <a:t> 2021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420" y="3927231"/>
            <a:ext cx="2773211" cy="16132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20" y="1734545"/>
            <a:ext cx="2773211" cy="184880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567666" y="5643508"/>
            <a:ext cx="216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Vir: </a:t>
            </a:r>
            <a:r>
              <a:rPr lang="sl-SI" sz="1600" dirty="0" err="1"/>
              <a:t>iStock</a:t>
            </a:r>
            <a:r>
              <a:rPr lang="sl-SI" sz="1600" dirty="0"/>
              <a:t>, </a:t>
            </a:r>
            <a:r>
              <a:rPr lang="sl-SI" sz="1600" dirty="0" err="1"/>
              <a:t>Shutterstock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11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E8E96DC-E639-B7E0-1DDF-0E95C942EAB6}"/>
              </a:ext>
            </a:extLst>
          </p:cNvPr>
          <p:cNvGrpSpPr/>
          <p:nvPr/>
        </p:nvGrpSpPr>
        <p:grpSpPr>
          <a:xfrm>
            <a:off x="1229519" y="2376718"/>
            <a:ext cx="2384537" cy="3223290"/>
            <a:chOff x="6175" y="281"/>
            <a:chExt cx="1755945" cy="1439437"/>
          </a:xfrm>
          <a:solidFill>
            <a:schemeClr val="bg2"/>
          </a:solidFill>
        </p:grpSpPr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910F9F34-5747-D9FB-6C02-FE3CE53D56D7}"/>
                </a:ext>
              </a:extLst>
            </p:cNvPr>
            <p:cNvSpPr/>
            <p:nvPr/>
          </p:nvSpPr>
          <p:spPr>
            <a:xfrm>
              <a:off x="6175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04E442A9-3C56-1ED0-1B31-9C8683BCC0BD}"/>
                </a:ext>
              </a:extLst>
            </p:cNvPr>
            <p:cNvSpPr txBox="1"/>
            <p:nvPr/>
          </p:nvSpPr>
          <p:spPr>
            <a:xfrm>
              <a:off x="6175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Razpoložljivost</a:t>
              </a:r>
              <a:endParaRPr lang="sl-SI" b="1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Availability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0A6E42BE-83BA-79E4-03FD-990153107F81}"/>
              </a:ext>
            </a:extLst>
          </p:cNvPr>
          <p:cNvGrpSpPr/>
          <p:nvPr/>
        </p:nvGrpSpPr>
        <p:grpSpPr>
          <a:xfrm>
            <a:off x="3799114" y="2433239"/>
            <a:ext cx="2484595" cy="3223290"/>
            <a:chOff x="2002027" y="281"/>
            <a:chExt cx="1755945" cy="1439437"/>
          </a:xfrm>
          <a:solidFill>
            <a:schemeClr val="bg2"/>
          </a:solidFill>
        </p:grpSpPr>
        <p:sp>
          <p:nvSpPr>
            <p:cNvPr id="19" name="Pravokotnik 18">
              <a:extLst>
                <a:ext uri="{FF2B5EF4-FFF2-40B4-BE49-F238E27FC236}">
                  <a16:creationId xmlns:a16="http://schemas.microsoft.com/office/drawing/2014/main" id="{B199D7D2-30D1-0450-34F5-433E406A63E8}"/>
                </a:ext>
              </a:extLst>
            </p:cNvPr>
            <p:cNvSpPr/>
            <p:nvPr/>
          </p:nvSpPr>
          <p:spPr>
            <a:xfrm>
              <a:off x="2002027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AF23F40A-F046-C4FC-C5CF-1B3A11DD04E8}"/>
                </a:ext>
              </a:extLst>
            </p:cNvPr>
            <p:cNvSpPr txBox="1"/>
            <p:nvPr/>
          </p:nvSpPr>
          <p:spPr>
            <a:xfrm>
              <a:off x="2002027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Dostopnost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Accessibility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7C23158-F300-8A49-58CF-2698303C02A0}"/>
              </a:ext>
            </a:extLst>
          </p:cNvPr>
          <p:cNvGrpSpPr/>
          <p:nvPr/>
        </p:nvGrpSpPr>
        <p:grpSpPr>
          <a:xfrm>
            <a:off x="6468766" y="2433239"/>
            <a:ext cx="2818308" cy="3223290"/>
            <a:chOff x="3997879" y="281"/>
            <a:chExt cx="1755945" cy="1439437"/>
          </a:xfrm>
          <a:solidFill>
            <a:schemeClr val="bg2"/>
          </a:solidFill>
        </p:grpSpPr>
        <p:sp>
          <p:nvSpPr>
            <p:cNvPr id="22" name="Pravokotnik 21">
              <a:extLst>
                <a:ext uri="{FF2B5EF4-FFF2-40B4-BE49-F238E27FC236}">
                  <a16:creationId xmlns:a16="http://schemas.microsoft.com/office/drawing/2014/main" id="{B955A0E0-97B9-32FF-D2B9-A039255B2561}"/>
                </a:ext>
              </a:extLst>
            </p:cNvPr>
            <p:cNvSpPr/>
            <p:nvPr/>
          </p:nvSpPr>
          <p:spPr>
            <a:xfrm>
              <a:off x="3997879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E62A1921-08B1-CFD2-446D-37A8194410D1}"/>
                </a:ext>
              </a:extLst>
            </p:cNvPr>
            <p:cNvSpPr txBox="1"/>
            <p:nvPr/>
          </p:nvSpPr>
          <p:spPr>
            <a:xfrm>
              <a:off x="3997879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Cenovna dostopnost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Affordability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6D3F101-B205-0193-DEAB-AB97DB876F8A}"/>
              </a:ext>
            </a:extLst>
          </p:cNvPr>
          <p:cNvSpPr txBox="1"/>
          <p:nvPr/>
        </p:nvSpPr>
        <p:spPr>
          <a:xfrm>
            <a:off x="1133596" y="1767476"/>
            <a:ext cx="482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B76A0"/>
                </a:solidFill>
              </a:rPr>
              <a:t>Ključne dimenzije:</a:t>
            </a:r>
          </a:p>
          <a:p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D0B8046F-1846-5043-03B9-5A8936D85187}"/>
              </a:ext>
            </a:extLst>
          </p:cNvPr>
          <p:cNvSpPr txBox="1"/>
          <p:nvPr/>
        </p:nvSpPr>
        <p:spPr>
          <a:xfrm>
            <a:off x="1133596" y="5713049"/>
            <a:ext cx="8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Vir: Poročilo Evropske komisije »Transport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determinants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mitigation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(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Cludius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sl-SI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l-SI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2024)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4962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80035"/>
            <a:ext cx="8153400" cy="546100"/>
          </a:xfrm>
        </p:spPr>
        <p:txBody>
          <a:bodyPr>
            <a:normAutofit fontScale="90000"/>
          </a:bodyPr>
          <a:lstStyle/>
          <a:p>
            <a:r>
              <a:rPr lang="sl-SI" dirty="0"/>
              <a:t>Dejavniki prevozne revščine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402527"/>
            <a:ext cx="10515600" cy="39847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l-SI" dirty="0"/>
              <a:t>fizične in kognitivne ovire,</a:t>
            </a:r>
          </a:p>
          <a:p>
            <a:pPr lvl="0"/>
            <a:r>
              <a:rPr lang="sl-SI" dirty="0"/>
              <a:t>slab materialni položaj,</a:t>
            </a:r>
          </a:p>
          <a:p>
            <a:pPr lvl="0"/>
            <a:r>
              <a:rPr lang="sl-SI" dirty="0"/>
              <a:t>visoki stroški prevoza/goriva,</a:t>
            </a:r>
          </a:p>
          <a:p>
            <a:r>
              <a:rPr lang="sl-SI" dirty="0"/>
              <a:t>družbene norme in vrednote, ‘‘odvisnost od avtomobila‘‘,</a:t>
            </a:r>
          </a:p>
          <a:p>
            <a:pPr lvl="0"/>
            <a:r>
              <a:rPr lang="sl-SI" dirty="0"/>
              <a:t>stanovanjska politika,</a:t>
            </a:r>
          </a:p>
          <a:p>
            <a:pPr lvl="0"/>
            <a:r>
              <a:rPr lang="sl-SI" dirty="0"/>
              <a:t>prostorsko in prometno načrtovanje,</a:t>
            </a:r>
          </a:p>
          <a:p>
            <a:pPr lvl="0"/>
            <a:r>
              <a:rPr lang="sl-SI" dirty="0"/>
              <a:t>slab javni prevoz in druge možnosti prevoza.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600" dirty="0"/>
              <a:t>Viri: </a:t>
            </a:r>
            <a:r>
              <a:rPr lang="sl-SI" sz="1600" dirty="0" err="1"/>
              <a:t>Urry</a:t>
            </a:r>
            <a:r>
              <a:rPr lang="sl-SI" sz="1600" dirty="0"/>
              <a:t> 2007; Lucas idr. 2016; </a:t>
            </a:r>
            <a:r>
              <a:rPr lang="sl-SI" sz="1600" dirty="0" err="1"/>
              <a:t>Kuttler</a:t>
            </a:r>
            <a:r>
              <a:rPr lang="sl-SI" sz="1600" dirty="0"/>
              <a:t> &amp; </a:t>
            </a:r>
            <a:r>
              <a:rPr lang="sl-SI" sz="1600" dirty="0" err="1"/>
              <a:t>Moraglio</a:t>
            </a:r>
            <a:r>
              <a:rPr lang="sl-SI" sz="1600" dirty="0"/>
              <a:t> 2021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117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26923"/>
            <a:ext cx="8153400" cy="546100"/>
          </a:xfrm>
        </p:spPr>
        <p:txBody>
          <a:bodyPr>
            <a:normAutofit fontScale="90000"/>
          </a:bodyPr>
          <a:lstStyle/>
          <a:p>
            <a:r>
              <a:rPr lang="sl-SI" dirty="0"/>
              <a:t>Posledice prevozne revščine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576263"/>
            <a:ext cx="11277600" cy="3984747"/>
          </a:xfrm>
        </p:spPr>
        <p:txBody>
          <a:bodyPr/>
          <a:lstStyle/>
          <a:p>
            <a:pPr lvl="0"/>
            <a:r>
              <a:rPr lang="sl-SI" dirty="0"/>
              <a:t>druge oblike revščine, »začaran krog«,</a:t>
            </a:r>
          </a:p>
          <a:p>
            <a:pPr lvl="0"/>
            <a:r>
              <a:rPr lang="sl-SI" dirty="0"/>
              <a:t>odvisnost od sorodnikov,</a:t>
            </a:r>
          </a:p>
          <a:p>
            <a:pPr lvl="0"/>
            <a:r>
              <a:rPr lang="sl-SI" dirty="0"/>
              <a:t>socialna izključenost,</a:t>
            </a:r>
          </a:p>
          <a:p>
            <a:pPr lvl="0"/>
            <a:r>
              <a:rPr lang="sl-SI" dirty="0"/>
              <a:t>slabša kakovost življenja,</a:t>
            </a:r>
          </a:p>
          <a:p>
            <a:pPr lvl="0"/>
            <a:r>
              <a:rPr lang="sl-SI" dirty="0"/>
              <a:t>nepovraten prehod na osebni avtomobil.</a:t>
            </a:r>
          </a:p>
          <a:p>
            <a:pPr lvl="0"/>
            <a:endParaRPr lang="sl-SI" dirty="0"/>
          </a:p>
          <a:p>
            <a:pPr marL="0" indent="0">
              <a:buNone/>
            </a:pPr>
            <a:r>
              <a:rPr lang="sl-SI" sz="1600" dirty="0"/>
              <a:t>Viri: Lucas idr. 2016; </a:t>
            </a:r>
            <a:r>
              <a:rPr lang="sl-SI" sz="1600" dirty="0" err="1"/>
              <a:t>Awaworyi</a:t>
            </a:r>
            <a:r>
              <a:rPr lang="sl-SI" sz="1600" dirty="0"/>
              <a:t> Churchill in </a:t>
            </a:r>
            <a:r>
              <a:rPr lang="sl-SI" sz="1600" dirty="0" err="1"/>
              <a:t>Smyth</a:t>
            </a:r>
            <a:r>
              <a:rPr lang="sl-SI" sz="1600" dirty="0"/>
              <a:t>, 2019; </a:t>
            </a:r>
            <a:r>
              <a:rPr lang="sl-SI" sz="1600" dirty="0" err="1"/>
              <a:t>Martiskainen</a:t>
            </a:r>
            <a:r>
              <a:rPr lang="sl-SI" sz="1600" dirty="0"/>
              <a:t> idr., 2021; </a:t>
            </a:r>
            <a:r>
              <a:rPr lang="sl-SI" sz="1600" dirty="0" err="1"/>
              <a:t>Kuttler</a:t>
            </a:r>
            <a:r>
              <a:rPr lang="sl-SI" sz="1600" dirty="0"/>
              <a:t> &amp; </a:t>
            </a:r>
            <a:r>
              <a:rPr lang="sl-SI" sz="1600" dirty="0" err="1"/>
              <a:t>Moraglio</a:t>
            </a:r>
            <a:r>
              <a:rPr lang="sl-SI" sz="1600" dirty="0"/>
              <a:t> 2021; </a:t>
            </a:r>
            <a:r>
              <a:rPr lang="sl-SI" sz="1600" dirty="0" err="1"/>
              <a:t>Shi</a:t>
            </a:r>
            <a:r>
              <a:rPr lang="sl-SI" sz="1600" dirty="0"/>
              <a:t> et </a:t>
            </a:r>
            <a:r>
              <a:rPr lang="sl-SI" sz="1600" dirty="0" err="1"/>
              <a:t>al</a:t>
            </a:r>
            <a:r>
              <a:rPr lang="sl-SI" sz="1600" dirty="0"/>
              <a:t>., 2022</a:t>
            </a:r>
          </a:p>
          <a:p>
            <a:pPr lvl="0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739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B37-7499-4B1C-9360-5730BD98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48" y="1436225"/>
            <a:ext cx="103947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b="1" dirty="0"/>
              <a:t>RANLJIVE SKUPINE </a:t>
            </a:r>
            <a:r>
              <a:rPr lang="sl-SI" sz="3200" dirty="0"/>
              <a:t>glede na</a:t>
            </a:r>
          </a:p>
          <a:p>
            <a:endParaRPr lang="sl-SI" sz="3200" dirty="0"/>
          </a:p>
          <a:p>
            <a:pPr lvl="1"/>
            <a:r>
              <a:rPr lang="sl-SI" sz="2800" dirty="0"/>
              <a:t>starost (starejši, otroci in mladostniki),</a:t>
            </a:r>
          </a:p>
          <a:p>
            <a:pPr lvl="1"/>
            <a:r>
              <a:rPr lang="sl-SI" sz="2800" dirty="0"/>
              <a:t>spol (ženske),</a:t>
            </a:r>
          </a:p>
          <a:p>
            <a:pPr lvl="1"/>
            <a:r>
              <a:rPr lang="sl-SI" sz="2800" dirty="0"/>
              <a:t>omejitve (različni invalidi, pacienti),</a:t>
            </a:r>
          </a:p>
          <a:p>
            <a:pPr lvl="1"/>
            <a:r>
              <a:rPr lang="sl-SI" sz="2800" dirty="0"/>
              <a:t>etnično pripadnost (Romska skupnost, priseljenci),</a:t>
            </a:r>
          </a:p>
          <a:p>
            <a:pPr lvl="1"/>
            <a:r>
              <a:rPr lang="sl-SI" sz="2800" dirty="0"/>
              <a:t>materialno prikrajšanost (nizki dohodki, revni zaposleni),</a:t>
            </a:r>
          </a:p>
          <a:p>
            <a:pPr lvl="1"/>
            <a:r>
              <a:rPr lang="sl-SI" sz="2800" dirty="0"/>
              <a:t>tip gospodinjstva (enostarševske družine, vdove),</a:t>
            </a:r>
          </a:p>
          <a:p>
            <a:pPr lvl="1"/>
            <a:r>
              <a:rPr lang="sl-SI" sz="2800" dirty="0"/>
              <a:t>lokacijo bivanja (nedostopnost prevozov).</a:t>
            </a:r>
            <a:br>
              <a:rPr lang="sl-SI" sz="2800" dirty="0"/>
            </a:br>
            <a:endParaRPr lang="sl-SI" sz="2800" dirty="0"/>
          </a:p>
          <a:p>
            <a:pPr marL="0" indent="0">
              <a:buNone/>
            </a:pPr>
            <a:r>
              <a:rPr lang="sl-SI" sz="3200" b="1" dirty="0" err="1"/>
              <a:t>Komulativna</a:t>
            </a:r>
            <a:r>
              <a:rPr lang="sl-SI" sz="3200" b="1" dirty="0"/>
              <a:t> ranljivost.</a:t>
            </a:r>
          </a:p>
        </p:txBody>
      </p:sp>
    </p:spTree>
    <p:extLst>
      <p:ext uri="{BB962C8B-B14F-4D97-AF65-F5344CB8AC3E}">
        <p14:creationId xmlns:p14="http://schemas.microsoft.com/office/powerpoint/2010/main" val="16894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BB8F86-263F-CBCF-EFE9-CCC2F4C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merimo prevozno revščino?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066CC6E-A4B2-CA52-26CE-DB77D30A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272" y="2223225"/>
            <a:ext cx="7333487" cy="402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KAZALNIKI</a:t>
            </a:r>
          </a:p>
          <a:p>
            <a:pPr>
              <a:buFontTx/>
              <a:buChar char="-"/>
            </a:pPr>
            <a:r>
              <a:rPr lang="sl-SI" dirty="0"/>
              <a:t>Oddaljenost postajališč JPP,</a:t>
            </a:r>
          </a:p>
          <a:p>
            <a:pPr>
              <a:buFontTx/>
              <a:buChar char="-"/>
            </a:pPr>
            <a:r>
              <a:rPr lang="sl-SI" dirty="0"/>
              <a:t>Delež ekonomsko in socialno ogroženih lastnikov avtomobilov,</a:t>
            </a:r>
          </a:p>
          <a:p>
            <a:pPr>
              <a:buFontTx/>
              <a:buChar char="-"/>
            </a:pPr>
            <a:r>
              <a:rPr lang="sl-SI" dirty="0"/>
              <a:t>Delež prebivalcev, ki težko dostopajo do JPP,</a:t>
            </a:r>
          </a:p>
          <a:p>
            <a:pPr>
              <a:buFontTx/>
              <a:buChar char="-"/>
            </a:pPr>
            <a:r>
              <a:rPr lang="sl-SI" dirty="0"/>
              <a:t>Delež oseb z oviranostmi, ki težko dostopajo do JPP.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E482D20-8D04-9ABA-056C-90B6599FE636}"/>
              </a:ext>
            </a:extLst>
          </p:cNvPr>
          <p:cNvGrpSpPr/>
          <p:nvPr/>
        </p:nvGrpSpPr>
        <p:grpSpPr>
          <a:xfrm>
            <a:off x="1796447" y="2385862"/>
            <a:ext cx="2384537" cy="3223290"/>
            <a:chOff x="6175" y="281"/>
            <a:chExt cx="1755945" cy="1439437"/>
          </a:xfrm>
          <a:solidFill>
            <a:schemeClr val="bg2"/>
          </a:solidFill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80CDBF21-0B47-E3EB-CF1C-6511C08CE480}"/>
                </a:ext>
              </a:extLst>
            </p:cNvPr>
            <p:cNvSpPr/>
            <p:nvPr/>
          </p:nvSpPr>
          <p:spPr>
            <a:xfrm>
              <a:off x="6175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5D100C98-07D8-0658-082B-D9B9AABFBC07}"/>
                </a:ext>
              </a:extLst>
            </p:cNvPr>
            <p:cNvSpPr txBox="1"/>
            <p:nvPr/>
          </p:nvSpPr>
          <p:spPr>
            <a:xfrm>
              <a:off x="6175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Razpoložljivost</a:t>
              </a:r>
              <a:endParaRPr lang="sl-SI" b="1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Availability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0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75198-A365-4BD7-28D1-E4D37288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merimo prevozno revščino?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05F2CB2-8B93-7DE5-8697-8322DB68A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2223225"/>
            <a:ext cx="6844284" cy="402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KAZALNIKI</a:t>
            </a:r>
          </a:p>
          <a:p>
            <a:pPr>
              <a:buFontTx/>
              <a:buChar char="-"/>
            </a:pPr>
            <a:r>
              <a:rPr lang="sl-SI" dirty="0"/>
              <a:t>Delež prebivalcev s slabšim dostopom do postajališč JPP (1 km),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Delež prebivalcev s slabšim dostopom do dela in storitev splošnega pomena (trajanje potovanj z javnim prevozom na delo, zdravje, izobraževanje, varstvo…).</a:t>
            </a:r>
          </a:p>
          <a:p>
            <a:pPr>
              <a:buFontTx/>
              <a:buChar char="-"/>
            </a:pPr>
            <a:endParaRPr lang="sl-SI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65876DF-DDA9-79E4-5327-9EDCF445E4D9}"/>
              </a:ext>
            </a:extLst>
          </p:cNvPr>
          <p:cNvGrpSpPr/>
          <p:nvPr/>
        </p:nvGrpSpPr>
        <p:grpSpPr>
          <a:xfrm>
            <a:off x="1732570" y="2551872"/>
            <a:ext cx="2484595" cy="3223290"/>
            <a:chOff x="2002027" y="281"/>
            <a:chExt cx="1755945" cy="1439437"/>
          </a:xfrm>
          <a:solidFill>
            <a:schemeClr val="bg2"/>
          </a:solidFill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7973827-8E34-CE33-A35D-8A4FFA899C38}"/>
                </a:ext>
              </a:extLst>
            </p:cNvPr>
            <p:cNvSpPr/>
            <p:nvPr/>
          </p:nvSpPr>
          <p:spPr>
            <a:xfrm>
              <a:off x="2002027" y="281"/>
              <a:ext cx="1755945" cy="143943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>
                <a:solidFill>
                  <a:schemeClr val="tx1">
                    <a:lumMod val="85000"/>
                  </a:schemeClr>
                </a:solidFill>
              </a:endParaRP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69164609-8DFD-9BC9-367B-1956D8EA3477}"/>
                </a:ext>
              </a:extLst>
            </p:cNvPr>
            <p:cNvSpPr txBox="1"/>
            <p:nvPr/>
          </p:nvSpPr>
          <p:spPr>
            <a:xfrm>
              <a:off x="2002027" y="281"/>
              <a:ext cx="1755945" cy="1439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b="1" kern="1200" dirty="0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Dostopnost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800" kern="1200" dirty="0" err="1">
                  <a:solidFill>
                    <a:schemeClr val="tx1">
                      <a:lumMod val="85000"/>
                    </a:schemeClr>
                  </a:solidFill>
                  <a:latin typeface="+mj-lt"/>
                </a:rPr>
                <a:t>Accessibility</a:t>
              </a:r>
              <a:endParaRPr lang="sl-SI" sz="2800" kern="1200" dirty="0">
                <a:solidFill>
                  <a:schemeClr val="tx1">
                    <a:lumMod val="8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00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TM 2025-2" id="{7FF25480-1449-D04A-BF1F-DCEF1BDB3B06}" vid="{2DBD579F-2C05-1D41-BA26-EC3EE39B35A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5" ma:contentTypeDescription="Create a new document." ma:contentTypeScope="" ma:versionID="c8ce3132c8a29c9018667ee4031400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8fc2c2302e8491c18e75c15aeb2585b2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B2361B-1301-47C1-BCF9-C4AD753583A8}">
  <ds:schemaRefs>
    <ds:schemaRef ds:uri="http://schemas.microsoft.com/office/2006/metadata/properties"/>
    <ds:schemaRef ds:uri="http://schemas.microsoft.com/office/infopath/2007/PartnerControls"/>
    <ds:schemaRef ds:uri="c0976920-23fb-4914-a3ae-b9679400b7d5"/>
    <ds:schemaRef ds:uri="b8b8e15c-d93d-4e90-bf0c-5465ef3edf8f"/>
  </ds:schemaRefs>
</ds:datastoreItem>
</file>

<file path=customXml/itemProps2.xml><?xml version="1.0" encoding="utf-8"?>
<ds:datastoreItem xmlns:ds="http://schemas.openxmlformats.org/officeDocument/2006/customXml" ds:itemID="{BF2D64E0-B268-4664-AB26-8912476AE5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F55D2-8553-4A9B-881B-F9DB36AB3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8e15c-d93d-4e90-bf0c-5465ef3edf8f"/>
    <ds:schemaRef ds:uri="c0976920-23fb-4914-a3ae-b9679400b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554</Words>
  <Application>Microsoft Office PowerPoint</Application>
  <PresentationFormat>Širokozaslonsko</PresentationFormat>
  <Paragraphs>94</Paragraphs>
  <Slides>15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Aptos</vt:lpstr>
      <vt:lpstr>Arial</vt:lpstr>
      <vt:lpstr>Century Gothic</vt:lpstr>
      <vt:lpstr>Wingdings</vt:lpstr>
      <vt:lpstr>Office Theme</vt:lpstr>
      <vt:lpstr>Kaj je prevozna revščina?</vt:lpstr>
      <vt:lpstr>Definicija</vt:lpstr>
      <vt:lpstr>Oblike prevozne revščine</vt:lpstr>
      <vt:lpstr>PowerPointova predstavitev</vt:lpstr>
      <vt:lpstr>Dejavniki prevozne revščine</vt:lpstr>
      <vt:lpstr>Posledice prevozne revščine</vt:lpstr>
      <vt:lpstr>PowerPointova predstavitev</vt:lpstr>
      <vt:lpstr>Kako merimo prevozno revščino?</vt:lpstr>
      <vt:lpstr>Kako merimo prevozno revščino?</vt:lpstr>
      <vt:lpstr>Kako merimo prevozno revščino?</vt:lpstr>
      <vt:lpstr>Delež izdatkov za prevoz v dohodkih gospodinjstev po dohodkovnih kvintilih (2022), SURS 2022, lastni izračuni)</vt:lpstr>
      <vt:lpstr>Dostopnost osebnega avtomobila po dohodkovnih kvintilih (2022), SURS 2022</vt:lpstr>
      <vt:lpstr>Ukrepanje</vt:lpstr>
      <vt:lpstr>Socialno podnebni načrt</vt:lpstr>
      <vt:lpstr>Hvala! marjeta@focus.si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Nana Martinčič</dc:creator>
  <cp:lastModifiedBy>Marjeta Benčina</cp:lastModifiedBy>
  <cp:revision>4</cp:revision>
  <dcterms:created xsi:type="dcterms:W3CDTF">2025-03-12T17:43:37Z</dcterms:created>
  <dcterms:modified xsi:type="dcterms:W3CDTF">2025-04-07T16:34:57Z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