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yLizvVGKACnnatlgczb/XGr33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AE90F-B84F-4296-B847-14BFFAD19C6C}" v="4" dt="2025-04-09T11:06:37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eta Benčina" userId="dfc3f8db-905b-464f-9cb3-cd2eb8179e87" providerId="ADAL" clId="{3BAAE90F-B84F-4296-B847-14BFFAD19C6C}"/>
    <pc:docChg chg="custSel modSld">
      <pc:chgData name="Marjeta Benčina" userId="dfc3f8db-905b-464f-9cb3-cd2eb8179e87" providerId="ADAL" clId="{3BAAE90F-B84F-4296-B847-14BFFAD19C6C}" dt="2025-04-09T11:07:33.225" v="47" actId="20577"/>
      <pc:docMkLst>
        <pc:docMk/>
      </pc:docMkLst>
      <pc:sldChg chg="addSp modSp mod modNotes">
        <pc:chgData name="Marjeta Benčina" userId="dfc3f8db-905b-464f-9cb3-cd2eb8179e87" providerId="ADAL" clId="{3BAAE90F-B84F-4296-B847-14BFFAD19C6C}" dt="2025-04-09T11:06:37.970" v="20" actId="20577"/>
        <pc:sldMkLst>
          <pc:docMk/>
          <pc:sldMk cId="0" sldId="260"/>
        </pc:sldMkLst>
        <pc:spChg chg="add mod">
          <ac:chgData name="Marjeta Benčina" userId="dfc3f8db-905b-464f-9cb3-cd2eb8179e87" providerId="ADAL" clId="{3BAAE90F-B84F-4296-B847-14BFFAD19C6C}" dt="2025-04-09T11:06:37.970" v="20" actId="20577"/>
          <ac:spMkLst>
            <pc:docMk/>
            <pc:sldMk cId="0" sldId="260"/>
            <ac:spMk id="2" creationId="{91934CB2-5D02-29DB-D179-CFD3A8AD3A11}"/>
          </ac:spMkLst>
        </pc:spChg>
        <pc:picChg chg="mod">
          <ac:chgData name="Marjeta Benčina" userId="dfc3f8db-905b-464f-9cb3-cd2eb8179e87" providerId="ADAL" clId="{3BAAE90F-B84F-4296-B847-14BFFAD19C6C}" dt="2025-04-09T11:05:33.653" v="0"/>
          <ac:picMkLst>
            <pc:docMk/>
            <pc:sldMk cId="0" sldId="260"/>
            <ac:picMk id="122" creationId="{00000000-0000-0000-0000-000000000000}"/>
          </ac:picMkLst>
        </pc:picChg>
      </pc:sldChg>
      <pc:sldChg chg="modSp mod">
        <pc:chgData name="Marjeta Benčina" userId="dfc3f8db-905b-464f-9cb3-cd2eb8179e87" providerId="ADAL" clId="{3BAAE90F-B84F-4296-B847-14BFFAD19C6C}" dt="2025-04-09T11:07:33.225" v="47" actId="20577"/>
        <pc:sldMkLst>
          <pc:docMk/>
          <pc:sldMk cId="0" sldId="263"/>
        </pc:sldMkLst>
        <pc:spChg chg="mod">
          <ac:chgData name="Marjeta Benčina" userId="dfc3f8db-905b-464f-9cb3-cd2eb8179e87" providerId="ADAL" clId="{3BAAE90F-B84F-4296-B847-14BFFAD19C6C}" dt="2025-04-09T11:07:33.225" v="47" actId="20577"/>
          <ac:spMkLst>
            <pc:docMk/>
            <pc:sldMk cId="0" sldId="263"/>
            <ac:spMk id="1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>
            <a:off x="218662" y="1563129"/>
            <a:ext cx="7010041" cy="194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218662" y="3639108"/>
            <a:ext cx="7010041" cy="132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218662" y="6374886"/>
            <a:ext cx="46852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1424587"/>
            <a:ext cx="8083378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4131984" y="-1044854"/>
            <a:ext cx="392803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8161316" y="2984479"/>
            <a:ext cx="3841536" cy="254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2203815" y="-191724"/>
            <a:ext cx="5003071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2192215"/>
            <a:ext cx="10515600" cy="398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9788" y="1235676"/>
            <a:ext cx="3932237" cy="9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5183188" y="2248930"/>
            <a:ext cx="6172200" cy="361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2"/>
          </p:nvPr>
        </p:nvSpPr>
        <p:spPr>
          <a:xfrm>
            <a:off x="839788" y="2248930"/>
            <a:ext cx="3932237" cy="362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8200" y="2150073"/>
            <a:ext cx="5181600" cy="402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6172200" y="2150073"/>
            <a:ext cx="5181600" cy="402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839788" y="1325563"/>
            <a:ext cx="8069750" cy="67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839788" y="2001795"/>
            <a:ext cx="5157787" cy="50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3"/>
          </p:nvPr>
        </p:nvSpPr>
        <p:spPr>
          <a:xfrm>
            <a:off x="6172200" y="2001795"/>
            <a:ext cx="5183188" cy="50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1149177"/>
            <a:ext cx="3932237" cy="106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2335427"/>
            <a:ext cx="6172200" cy="352562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335426"/>
            <a:ext cx="3932237" cy="353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838200" y="2192215"/>
            <a:ext cx="10515600" cy="398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kalnopovezani.s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IZPldU2lJbpLO4384RYsctb00tfjAMG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18662" y="1563129"/>
            <a:ext cx="7010041" cy="194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SI"/>
              <a:t>Lokalno povezani s ToyotaGo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18662" y="3639108"/>
            <a:ext cx="7010041" cy="132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SI"/>
              <a:t>Marko Zevnik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SI"/>
              <a:t>Zavod Sopotniki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SI"/>
              <a:t>Deležniki projekta 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2192215"/>
            <a:ext cx="10515600" cy="398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SI" b="1"/>
              <a:t>Območna razvojna agencija Krasa in Brkinov d.o.o.</a:t>
            </a:r>
            <a:br>
              <a:rPr lang="en-SI" b="1"/>
            </a:br>
            <a:r>
              <a:rPr lang="en-SI"/>
              <a:t>vodilni partner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551"/>
              <a:buFont typeface="Arial"/>
              <a:buNone/>
            </a:pPr>
            <a:br>
              <a:rPr lang="en-SI"/>
            </a:br>
            <a:r>
              <a:rPr lang="en-SI" b="1"/>
              <a:t>Zavod Sopotniki - brezplačni prevozi za starejše</a:t>
            </a:r>
            <a:br>
              <a:rPr lang="en-SI" b="1"/>
            </a:br>
            <a:r>
              <a:rPr lang="en-SI"/>
              <a:t>partner</a:t>
            </a: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br>
              <a:rPr lang="en-SI"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SI" sz="2800" b="1"/>
              <a:t>Občine Divača, Hrpelje-Kozina, Komen</a:t>
            </a:r>
            <a:r>
              <a:rPr lang="en-SI" b="1"/>
              <a:t> in </a:t>
            </a:r>
            <a:r>
              <a:rPr lang="en-SI" sz="2800" b="1"/>
              <a:t>Sežana</a:t>
            </a:r>
            <a:br>
              <a:rPr lang="en-SI"/>
            </a:br>
            <a:r>
              <a:rPr lang="en-SI"/>
              <a:t>partnerji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SI"/>
            </a:br>
            <a:r>
              <a:rPr lang="en-SI" b="1"/>
              <a:t>Toyota Adria d.o.o.</a:t>
            </a:r>
            <a:br>
              <a:rPr lang="en-SI" b="1"/>
            </a:br>
            <a:r>
              <a:rPr lang="en-SI"/>
              <a:t>nosilec platforme ToyotaGo</a:t>
            </a:r>
            <a:endParaRPr sz="2800"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l="16329" r="11517"/>
          <a:stretch/>
        </p:blipFill>
        <p:spPr>
          <a:xfrm>
            <a:off x="6268956" y="5306304"/>
            <a:ext cx="1602056" cy="1665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 descr="A brown van driving on a road with trees in the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6987"/>
          <a:stretch/>
        </p:blipFill>
        <p:spPr>
          <a:xfrm>
            <a:off x="7823199" y="2192215"/>
            <a:ext cx="5549661" cy="466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9788" y="1235676"/>
            <a:ext cx="8023318" cy="9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SI" sz="4400"/>
              <a:t>Prednosti rešitve Lokalno povezni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7135892" y="2284792"/>
            <a:ext cx="4987271" cy="408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Prihranek časa, denarja ter razbremenitev staršev in starih staršev</a:t>
            </a:r>
            <a:b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Nižji obratovalni stroški od sistema javnega prevoza</a:t>
            </a:r>
            <a:b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Socialni vidiki: druženje med vožnjo in ohranjanje stikov</a:t>
            </a:r>
            <a:b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Zmanjšanje števila vozil, večja pretočnost prometa, manjši vpliv na okolje</a:t>
            </a:r>
            <a:b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Manj težav s parkiranjem / manjša potreba po parkiriščih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Višja kakovost življenja prebivalcev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SI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Oživljanje podeželja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3"/>
          <p:cNvGrpSpPr/>
          <p:nvPr/>
        </p:nvGrpSpPr>
        <p:grpSpPr>
          <a:xfrm>
            <a:off x="908424" y="2461679"/>
            <a:ext cx="5582117" cy="3437639"/>
            <a:chOff x="0" y="87240"/>
            <a:chExt cx="5582117" cy="3437639"/>
          </a:xfrm>
        </p:grpSpPr>
        <p:sp>
          <p:nvSpPr>
            <p:cNvPr id="101" name="Google Shape;101;p3"/>
            <p:cNvSpPr/>
            <p:nvPr/>
          </p:nvSpPr>
          <p:spPr>
            <a:xfrm>
              <a:off x="0" y="87240"/>
              <a:ext cx="5582117" cy="659879"/>
            </a:xfrm>
            <a:prstGeom prst="roundRect">
              <a:avLst>
                <a:gd name="adj" fmla="val 16667"/>
              </a:avLst>
            </a:prstGeom>
            <a:solidFill>
              <a:srgbClr val="39C9B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32213" y="119453"/>
              <a:ext cx="5517691" cy="595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SI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Nova mobilnostna rešitev, ki omogoča samodejno združevanje prevozov in poskuša na trajnosten način rešiti problematiko mobilnosti na manj poseljenih področjih / podeželju 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0" y="781680"/>
              <a:ext cx="5582117" cy="659879"/>
            </a:xfrm>
            <a:prstGeom prst="roundRect">
              <a:avLst>
                <a:gd name="adj" fmla="val 16667"/>
              </a:avLst>
            </a:prstGeom>
            <a:solidFill>
              <a:srgbClr val="39C9B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32213" y="813893"/>
              <a:ext cx="5517691" cy="595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SI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 prevoze na treninge, obšolske dejavnosti otrok, službo, opravke, družabne dogodke itd. po ugodni ceni (1,5 EUR – 4 EUR, odvisno od razdalje in števila potnikov)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0" y="1476120"/>
              <a:ext cx="5582117" cy="659879"/>
            </a:xfrm>
            <a:prstGeom prst="roundRect">
              <a:avLst>
                <a:gd name="adj" fmla="val 16667"/>
              </a:avLst>
            </a:prstGeom>
            <a:solidFill>
              <a:srgbClr val="39C9B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32213" y="1508333"/>
              <a:ext cx="5517691" cy="595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SI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 voljo od ponedeljka do petka, med 6:00 in 20:00 z dvema kombijema na območju 4 kraško-brkinskih občin (Divača, Hrpelje–Kozina, Komen, Sežana)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2170560"/>
              <a:ext cx="5582117" cy="659879"/>
            </a:xfrm>
            <a:prstGeom prst="roundRect">
              <a:avLst>
                <a:gd name="adj" fmla="val 16667"/>
              </a:avLst>
            </a:prstGeom>
            <a:solidFill>
              <a:srgbClr val="39C9B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32213" y="2202773"/>
              <a:ext cx="5517691" cy="595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SI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Rezervacija poteka s pomočjo aplikacije ToyotaGo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0" y="2865000"/>
              <a:ext cx="5582117" cy="659879"/>
            </a:xfrm>
            <a:prstGeom prst="roundRect">
              <a:avLst>
                <a:gd name="adj" fmla="val 16667"/>
              </a:avLst>
            </a:prstGeom>
            <a:solidFill>
              <a:srgbClr val="39C9B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32213" y="2897213"/>
              <a:ext cx="5517691" cy="595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SI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Več informacij na </a:t>
              </a:r>
              <a:r>
                <a:rPr lang="en-SI" sz="1200" b="0" i="0" u="sng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www.lokalnopovezani.si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7097" y="2187476"/>
            <a:ext cx="6358421" cy="467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A graph of blue ba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 t="1267" r="476"/>
          <a:stretch/>
        </p:blipFill>
        <p:spPr>
          <a:xfrm>
            <a:off x="-1" y="1568334"/>
            <a:ext cx="9265921" cy="5289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839788" y="1235676"/>
            <a:ext cx="8023318" cy="9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SI" sz="4400"/>
              <a:t>Statistika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hlinkClick r:id="rId3"/>
            <a:extLst>
              <a:ext uri="{FF2B5EF4-FFF2-40B4-BE49-F238E27FC236}">
                <a16:creationId xmlns:a16="http://schemas.microsoft.com/office/drawing/2014/main" id="{91934CB2-5D02-29DB-D179-CFD3A8AD3A11}"/>
              </a:ext>
            </a:extLst>
          </p:cNvPr>
          <p:cNvSpPr txBox="1"/>
          <p:nvPr/>
        </p:nvSpPr>
        <p:spPr>
          <a:xfrm>
            <a:off x="1325880" y="3593592"/>
            <a:ext cx="8284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VIDEO: </a:t>
            </a:r>
            <a:r>
              <a:rPr lang="sl-SI" sz="3200" dirty="0">
                <a:solidFill>
                  <a:schemeClr val="bg1"/>
                </a:solidFill>
                <a:hlinkClick r:id="rId3"/>
              </a:rPr>
              <a:t>https://drive.google.com/file/d/1LIZPldU2lJbpLO4384RYsctb00tfjAMG/view</a:t>
            </a:r>
            <a:r>
              <a:rPr lang="sl-SI" sz="3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SI"/>
              <a:t>Načini uporabe</a:t>
            </a:r>
            <a:endParaRPr/>
          </a:p>
        </p:txBody>
      </p:sp>
      <p:pic>
        <p:nvPicPr>
          <p:cNvPr id="128" name="Google Shape;128;p6" descr="A person and child hugging in front of a ca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6202"/>
          <a:stretch/>
        </p:blipFill>
        <p:spPr>
          <a:xfrm>
            <a:off x="5743388" y="2192338"/>
            <a:ext cx="6705600" cy="466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838200" y="2192215"/>
            <a:ext cx="10515600" cy="398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marR="0" lvl="0" indent="-110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SI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Odprti prevozi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prevoz od vrat do vrat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poljubna nastavitev časa odhoda/</a:t>
            </a:r>
            <a:b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prihoda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SI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Prevozi na dogodke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prednastavljeni dogodki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možnost zamejitve vstopnih/</a:t>
            </a:r>
            <a:b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izstopnih točk</a:t>
            </a:r>
            <a:endParaRPr/>
          </a:p>
          <a:p>
            <a:pPr marL="685800" marR="0" lvl="1" indent="-1104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SI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Linijski prevozi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prednastavljen vozni red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optimizacija: prevoz se opravi le do</a:t>
            </a:r>
            <a:b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točke, kjer so še potniki (ni “praznih“</a:t>
            </a:r>
            <a:b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SI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kilometrov)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 descr="A white van on a road with mountains in th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9497" r="11202"/>
          <a:stretch/>
        </p:blipFill>
        <p:spPr>
          <a:xfrm>
            <a:off x="0" y="2104110"/>
            <a:ext cx="5647764" cy="475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839788" y="1235676"/>
            <a:ext cx="7688636" cy="9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SI" sz="4400"/>
              <a:t>Kje je storitev že implementirana</a:t>
            </a:r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5183188" y="2712910"/>
            <a:ext cx="6172199" cy="2684160"/>
            <a:chOff x="0" y="463980"/>
            <a:chExt cx="6172199" cy="2684160"/>
          </a:xfrm>
        </p:grpSpPr>
        <p:sp>
          <p:nvSpPr>
            <p:cNvPr id="137" name="Google Shape;137;p7"/>
            <p:cNvSpPr/>
            <p:nvPr/>
          </p:nvSpPr>
          <p:spPr>
            <a:xfrm>
              <a:off x="0" y="463980"/>
              <a:ext cx="6172199" cy="636480"/>
            </a:xfrm>
            <a:prstGeom prst="roundRect">
              <a:avLst>
                <a:gd name="adj" fmla="val 16667"/>
              </a:avLst>
            </a:prstGeom>
            <a:solidFill>
              <a:srgbClr val="39C9B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 txBox="1"/>
            <p:nvPr/>
          </p:nvSpPr>
          <p:spPr>
            <a:xfrm>
              <a:off x="31070" y="495050"/>
              <a:ext cx="6110059" cy="574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SI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Kras-Brkini: Divača, Hrpelje-Kozina, Komen, Sežana - “Lokalno povezani” </a:t>
              </a:r>
              <a:br>
                <a:rPr lang="en-SI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SI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(2 kombija)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0" y="1146540"/>
              <a:ext cx="6172199" cy="636480"/>
            </a:xfrm>
            <a:prstGeom prst="roundRect">
              <a:avLst>
                <a:gd name="adj" fmla="val 16667"/>
              </a:avLst>
            </a:prstGeom>
            <a:solidFill>
              <a:srgbClr val="39C9B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 txBox="1"/>
            <p:nvPr/>
          </p:nvSpPr>
          <p:spPr>
            <a:xfrm>
              <a:off x="31070" y="1177610"/>
              <a:ext cx="6110059" cy="574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SI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Triglavski narodni park: Bovec, Kobarid, Tolmin, Bohinj in Kranjska gora </a:t>
              </a:r>
              <a:br>
                <a:rPr lang="en-SI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SI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(5 električnih kombijev)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0" y="1829100"/>
              <a:ext cx="6172199" cy="636480"/>
            </a:xfrm>
            <a:prstGeom prst="roundRect">
              <a:avLst>
                <a:gd name="adj" fmla="val 16667"/>
              </a:avLst>
            </a:prstGeom>
            <a:solidFill>
              <a:srgbClr val="39C9B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 txBox="1"/>
            <p:nvPr/>
          </p:nvSpPr>
          <p:spPr>
            <a:xfrm>
              <a:off x="31070" y="1860170"/>
              <a:ext cx="6110059" cy="574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SI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Postojna - “Torbar” </a:t>
              </a:r>
              <a:br>
                <a:rPr lang="en-SI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SI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(2 kombija)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0" y="2511660"/>
              <a:ext cx="6172199" cy="636480"/>
            </a:xfrm>
            <a:prstGeom prst="roundRect">
              <a:avLst>
                <a:gd name="adj" fmla="val 16667"/>
              </a:avLst>
            </a:prstGeom>
            <a:solidFill>
              <a:srgbClr val="39C9B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31070" y="2542730"/>
              <a:ext cx="6110059" cy="574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SI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več enot v vzpostavljanju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SI"/>
              <a:t>Kontakti</a:t>
            </a: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838200" y="2192216"/>
            <a:ext cx="10515600" cy="408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SI" sz="1600" dirty="0"/>
              <a:t>Marko Zevnik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SI" sz="1600" dirty="0"/>
              <a:t>Zavod Sopotniki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SI" sz="1600" dirty="0"/>
              <a:t>marko.zevnik@sopotniki.org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SI" sz="1600" dirty="0"/>
              <a:t>040 162 875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SI" sz="1600" dirty="0"/>
              <a:t>	</a:t>
            </a:r>
            <a:endParaRPr lang="sl-SI"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sl-SI"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sl-SI"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sl-SI"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SI" sz="1600" dirty="0"/>
              <a:t>Maša Meden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SI" sz="1600" dirty="0"/>
              <a:t>	Toyota Adria d.o.o.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SI" sz="1600" dirty="0"/>
              <a:t>	masa.meden@toyota.si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SI" sz="1600" dirty="0"/>
              <a:t>	040 451 800</a:t>
            </a: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F2C0AA4D49C4187AEA53546A6EE8C" ma:contentTypeVersion="16" ma:contentTypeDescription="Create a new document." ma:contentTypeScope="" ma:versionID="3f1a287d7cac4b58798fd4e3d30c2f10">
  <xsd:schema xmlns:xsd="http://www.w3.org/2001/XMLSchema" xmlns:xs="http://www.w3.org/2001/XMLSchema" xmlns:p="http://schemas.microsoft.com/office/2006/metadata/properties" xmlns:ns2="b8b8e15c-d93d-4e90-bf0c-5465ef3edf8f" xmlns:ns3="c0976920-23fb-4914-a3ae-b9679400b7d5" targetNamespace="http://schemas.microsoft.com/office/2006/metadata/properties" ma:root="true" ma:fieldsID="5b94773261a60b8ba06e72ad4db1db40" ns2:_="" ns3:_="">
    <xsd:import namespace="b8b8e15c-d93d-4e90-bf0c-5465ef3edf8f"/>
    <xsd:import namespace="c0976920-23fb-4914-a3ae-b9679400b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e15c-d93d-4e90-bf0c-5465ef3ed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d83879-60c9-4015-a380-75db1c783c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6920-23fb-4914-a3ae-b9679400b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0f3ef2-69b8-4abd-babd-c6ed0dff3bba}" ma:internalName="TaxCatchAll" ma:showField="CatchAllData" ma:web="c0976920-23fb-4914-a3ae-b9679400b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976920-23fb-4914-a3ae-b9679400b7d5" xsi:nil="true"/>
    <lcf76f155ced4ddcb4097134ff3c332f xmlns="b8b8e15c-d93d-4e90-bf0c-5465ef3edf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11D80E-D68B-47FF-9B9E-E15B3FC6ED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62ABF-2298-4BFF-8F37-2F32D6FC93B2}"/>
</file>

<file path=customXml/itemProps3.xml><?xml version="1.0" encoding="utf-8"?>
<ds:datastoreItem xmlns:ds="http://schemas.openxmlformats.org/officeDocument/2006/customXml" ds:itemID="{D2247AA1-D2DE-4D0A-A8A8-F6D74DD7E127}">
  <ds:schemaRefs>
    <ds:schemaRef ds:uri="http://schemas.microsoft.com/office/2006/metadata/properties"/>
    <ds:schemaRef ds:uri="http://schemas.microsoft.com/office/infopath/2007/PartnerControls"/>
    <ds:schemaRef ds:uri="c0976920-23fb-4914-a3ae-b9679400b7d5"/>
    <ds:schemaRef ds:uri="b8b8e15c-d93d-4e90-bf0c-5465ef3edf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Širokozaslonsko</PresentationFormat>
  <Paragraphs>61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Lokalno povezani s ToyotaGo</vt:lpstr>
      <vt:lpstr>Deležniki projekta </vt:lpstr>
      <vt:lpstr>Prednosti rešitve Lokalno povezni</vt:lpstr>
      <vt:lpstr>Statistika</vt:lpstr>
      <vt:lpstr>PowerPointova predstavitev</vt:lpstr>
      <vt:lpstr>Načini uporabe</vt:lpstr>
      <vt:lpstr>Kje je storitev že implementirana</vt:lpstr>
      <vt:lpstr>Kontakti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Nana Martinčič</dc:creator>
  <cp:lastModifiedBy>Marjeta Benčina</cp:lastModifiedBy>
  <cp:revision>1</cp:revision>
  <dcterms:created xsi:type="dcterms:W3CDTF">2025-03-12T17:43:37Z</dcterms:created>
  <dcterms:modified xsi:type="dcterms:W3CDTF">2025-04-09T11:07:36Z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0x01010030DF2C0AA4D49C4187AEA53546A6EE8C</vt:lpwstr>
  </property>
  <property fmtid="{D5CDD505-2E9C-101B-9397-08002B2CF9AE}" pid="3" name="MediaServiceImageTags">
    <vt:lpwstr/>
  </property>
</Properties>
</file>