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3" r:id="rId8"/>
    <p:sldId id="265" r:id="rId9"/>
    <p:sldId id="264" r:id="rId10"/>
    <p:sldId id="262" r:id="rId11"/>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B0C70-26A6-4572-A304-BAA508B5E710}" v="19" dt="2025-04-07T06:33:29.892"/>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52" d="100"/>
          <a:sy n="152" d="100"/>
        </p:scale>
        <p:origin x="604"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 Rozman" userId="c4292bb1-90da-4638-8786-cbf86e0a0a1d" providerId="ADAL" clId="{3F1B0C70-26A6-4572-A304-BAA508B5E710}"/>
    <pc:docChg chg="undo custSel addSld delSld modSld sldOrd">
      <pc:chgData name="Gregor Rozman" userId="c4292bb1-90da-4638-8786-cbf86e0a0a1d" providerId="ADAL" clId="{3F1B0C70-26A6-4572-A304-BAA508B5E710}" dt="2025-04-07T06:34:56.576" v="1954" actId="1076"/>
      <pc:docMkLst>
        <pc:docMk/>
      </pc:docMkLst>
      <pc:sldChg chg="addSp delSp modSp mod">
        <pc:chgData name="Gregor Rozman" userId="c4292bb1-90da-4638-8786-cbf86e0a0a1d" providerId="ADAL" clId="{3F1B0C70-26A6-4572-A304-BAA508B5E710}" dt="2025-04-07T06:34:56.576" v="1954" actId="1076"/>
        <pc:sldMkLst>
          <pc:docMk/>
          <pc:sldMk cId="2144343057" sldId="256"/>
        </pc:sldMkLst>
        <pc:spChg chg="del">
          <ac:chgData name="Gregor Rozman" userId="c4292bb1-90da-4638-8786-cbf86e0a0a1d" providerId="ADAL" clId="{3F1B0C70-26A6-4572-A304-BAA508B5E710}" dt="2025-04-07T06:34:01.075" v="1945" actId="478"/>
          <ac:spMkLst>
            <pc:docMk/>
            <pc:sldMk cId="2144343057" sldId="256"/>
            <ac:spMk id="5" creationId="{73CFB6DD-D845-6D55-7930-DAB712B01F14}"/>
          </ac:spMkLst>
        </pc:spChg>
        <pc:spChg chg="add mod">
          <ac:chgData name="Gregor Rozman" userId="c4292bb1-90da-4638-8786-cbf86e0a0a1d" providerId="ADAL" clId="{3F1B0C70-26A6-4572-A304-BAA508B5E710}" dt="2025-04-07T06:34:56.576" v="1954" actId="1076"/>
          <ac:spMkLst>
            <pc:docMk/>
            <pc:sldMk cId="2144343057" sldId="256"/>
            <ac:spMk id="8" creationId="{6EB72880-2406-BA8A-FF45-87CB8F042E01}"/>
          </ac:spMkLst>
        </pc:spChg>
        <pc:spChg chg="add del mod">
          <ac:chgData name="Gregor Rozman" userId="c4292bb1-90da-4638-8786-cbf86e0a0a1d" providerId="ADAL" clId="{3F1B0C70-26A6-4572-A304-BAA508B5E710}" dt="2025-04-07T06:34:09.378" v="1946" actId="478"/>
          <ac:spMkLst>
            <pc:docMk/>
            <pc:sldMk cId="2144343057" sldId="256"/>
            <ac:spMk id="10" creationId="{5E3AB59F-7FE8-A384-46CC-23B2244964AF}"/>
          </ac:spMkLst>
        </pc:spChg>
        <pc:picChg chg="mod">
          <ac:chgData name="Gregor Rozman" userId="c4292bb1-90da-4638-8786-cbf86e0a0a1d" providerId="ADAL" clId="{3F1B0C70-26A6-4572-A304-BAA508B5E710}" dt="2025-04-07T06:34:47.371" v="1953" actId="1076"/>
          <ac:picMkLst>
            <pc:docMk/>
            <pc:sldMk cId="2144343057" sldId="256"/>
            <ac:picMk id="7" creationId="{BE68694C-2EEE-2095-61FD-A390C9BFAFCF}"/>
          </ac:picMkLst>
        </pc:picChg>
      </pc:sldChg>
      <pc:sldChg chg="modSp">
        <pc:chgData name="Gregor Rozman" userId="c4292bb1-90da-4638-8786-cbf86e0a0a1d" providerId="ADAL" clId="{3F1B0C70-26A6-4572-A304-BAA508B5E710}" dt="2025-04-07T06:06:56.067" v="280"/>
        <pc:sldMkLst>
          <pc:docMk/>
          <pc:sldMk cId="3285590761" sldId="257"/>
        </pc:sldMkLst>
        <pc:spChg chg="mod">
          <ac:chgData name="Gregor Rozman" userId="c4292bb1-90da-4638-8786-cbf86e0a0a1d" providerId="ADAL" clId="{3F1B0C70-26A6-4572-A304-BAA508B5E710}" dt="2025-04-07T06:06:56.067" v="280"/>
          <ac:spMkLst>
            <pc:docMk/>
            <pc:sldMk cId="3285590761" sldId="257"/>
            <ac:spMk id="12" creationId="{7FF94F1E-BC16-8EB3-98CA-8309E185BB6C}"/>
          </ac:spMkLst>
        </pc:spChg>
      </pc:sldChg>
      <pc:sldChg chg="modSp mod">
        <pc:chgData name="Gregor Rozman" userId="c4292bb1-90da-4638-8786-cbf86e0a0a1d" providerId="ADAL" clId="{3F1B0C70-26A6-4572-A304-BAA508B5E710}" dt="2025-04-07T06:08:01.583" v="417" actId="20577"/>
        <pc:sldMkLst>
          <pc:docMk/>
          <pc:sldMk cId="99650837" sldId="258"/>
        </pc:sldMkLst>
        <pc:spChg chg="mod">
          <ac:chgData name="Gregor Rozman" userId="c4292bb1-90da-4638-8786-cbf86e0a0a1d" providerId="ADAL" clId="{3F1B0C70-26A6-4572-A304-BAA508B5E710}" dt="2025-04-07T06:08:01.583" v="417" actId="20577"/>
          <ac:spMkLst>
            <pc:docMk/>
            <pc:sldMk cId="99650837" sldId="258"/>
            <ac:spMk id="6" creationId="{86F02E0C-E65F-C47F-894E-13F62AD05728}"/>
          </ac:spMkLst>
        </pc:spChg>
      </pc:sldChg>
      <pc:sldChg chg="modSp mod">
        <pc:chgData name="Gregor Rozman" userId="c4292bb1-90da-4638-8786-cbf86e0a0a1d" providerId="ADAL" clId="{3F1B0C70-26A6-4572-A304-BAA508B5E710}" dt="2025-04-07T06:09:42.224" v="496" actId="20577"/>
        <pc:sldMkLst>
          <pc:docMk/>
          <pc:sldMk cId="651121242" sldId="259"/>
        </pc:sldMkLst>
        <pc:spChg chg="mod">
          <ac:chgData name="Gregor Rozman" userId="c4292bb1-90da-4638-8786-cbf86e0a0a1d" providerId="ADAL" clId="{3F1B0C70-26A6-4572-A304-BAA508B5E710}" dt="2025-04-07T06:09:42.224" v="496" actId="20577"/>
          <ac:spMkLst>
            <pc:docMk/>
            <pc:sldMk cId="651121242" sldId="259"/>
            <ac:spMk id="5" creationId="{A4685A59-77B6-CD62-402D-9EC422241CA4}"/>
          </ac:spMkLst>
        </pc:spChg>
      </pc:sldChg>
      <pc:sldChg chg="addSp delSp modSp mod">
        <pc:chgData name="Gregor Rozman" userId="c4292bb1-90da-4638-8786-cbf86e0a0a1d" providerId="ADAL" clId="{3F1B0C70-26A6-4572-A304-BAA508B5E710}" dt="2025-04-07T06:04:51.338" v="154"/>
        <pc:sldMkLst>
          <pc:docMk/>
          <pc:sldMk cId="618323726" sldId="260"/>
        </pc:sldMkLst>
        <pc:spChg chg="del">
          <ac:chgData name="Gregor Rozman" userId="c4292bb1-90da-4638-8786-cbf86e0a0a1d" providerId="ADAL" clId="{3F1B0C70-26A6-4572-A304-BAA508B5E710}" dt="2025-04-07T06:01:49.131" v="0" actId="478"/>
          <ac:spMkLst>
            <pc:docMk/>
            <pc:sldMk cId="618323726" sldId="260"/>
            <ac:spMk id="2" creationId="{97DF30BD-F539-206A-AF50-D23E41399ED9}"/>
          </ac:spMkLst>
        </pc:spChg>
        <pc:spChg chg="del">
          <ac:chgData name="Gregor Rozman" userId="c4292bb1-90da-4638-8786-cbf86e0a0a1d" providerId="ADAL" clId="{3F1B0C70-26A6-4572-A304-BAA508B5E710}" dt="2025-04-07T06:01:50.815" v="1" actId="478"/>
          <ac:spMkLst>
            <pc:docMk/>
            <pc:sldMk cId="618323726" sldId="260"/>
            <ac:spMk id="3" creationId="{C33E15F8-5313-810F-EB32-1A7470AE3ACA}"/>
          </ac:spMkLst>
        </pc:spChg>
        <pc:spChg chg="add mod">
          <ac:chgData name="Gregor Rozman" userId="c4292bb1-90da-4638-8786-cbf86e0a0a1d" providerId="ADAL" clId="{3F1B0C70-26A6-4572-A304-BAA508B5E710}" dt="2025-04-07T06:04:51.338" v="154"/>
          <ac:spMkLst>
            <pc:docMk/>
            <pc:sldMk cId="618323726" sldId="260"/>
            <ac:spMk id="6" creationId="{09B45C78-1091-6AA6-E678-2B2BBD70F20F}"/>
          </ac:spMkLst>
        </pc:spChg>
        <pc:picChg chg="add mod">
          <ac:chgData name="Gregor Rozman" userId="c4292bb1-90da-4638-8786-cbf86e0a0a1d" providerId="ADAL" clId="{3F1B0C70-26A6-4572-A304-BAA508B5E710}" dt="2025-04-07T06:02:02.635" v="3" actId="1076"/>
          <ac:picMkLst>
            <pc:docMk/>
            <pc:sldMk cId="618323726" sldId="260"/>
            <ac:picMk id="4" creationId="{62F7D8D7-20CD-AEA0-669C-AB91904A7559}"/>
          </ac:picMkLst>
        </pc:picChg>
      </pc:sldChg>
      <pc:sldChg chg="addSp delSp modSp mod">
        <pc:chgData name="Gregor Rozman" userId="c4292bb1-90da-4638-8786-cbf86e0a0a1d" providerId="ADAL" clId="{3F1B0C70-26A6-4572-A304-BAA508B5E710}" dt="2025-04-07T06:15:57.261" v="789" actId="6549"/>
        <pc:sldMkLst>
          <pc:docMk/>
          <pc:sldMk cId="3793670460" sldId="261"/>
        </pc:sldMkLst>
        <pc:spChg chg="del">
          <ac:chgData name="Gregor Rozman" userId="c4292bb1-90da-4638-8786-cbf86e0a0a1d" providerId="ADAL" clId="{3F1B0C70-26A6-4572-A304-BAA508B5E710}" dt="2025-04-07T06:11:17.075" v="502" actId="478"/>
          <ac:spMkLst>
            <pc:docMk/>
            <pc:sldMk cId="3793670460" sldId="261"/>
            <ac:spMk id="2" creationId="{85FE3A9E-D4CC-059B-50DD-26604B7A4EB1}"/>
          </ac:spMkLst>
        </pc:spChg>
        <pc:spChg chg="del">
          <ac:chgData name="Gregor Rozman" userId="c4292bb1-90da-4638-8786-cbf86e0a0a1d" providerId="ADAL" clId="{3F1B0C70-26A6-4572-A304-BAA508B5E710}" dt="2025-04-07T06:11:19.356" v="503" actId="478"/>
          <ac:spMkLst>
            <pc:docMk/>
            <pc:sldMk cId="3793670460" sldId="261"/>
            <ac:spMk id="3" creationId="{B749A63E-BE1C-D6D4-2254-B5212D28A472}"/>
          </ac:spMkLst>
        </pc:spChg>
        <pc:spChg chg="add mod">
          <ac:chgData name="Gregor Rozman" userId="c4292bb1-90da-4638-8786-cbf86e0a0a1d" providerId="ADAL" clId="{3F1B0C70-26A6-4572-A304-BAA508B5E710}" dt="2025-04-07T06:15:57.261" v="789" actId="6549"/>
          <ac:spMkLst>
            <pc:docMk/>
            <pc:sldMk cId="3793670460" sldId="261"/>
            <ac:spMk id="5" creationId="{F62C4D4F-FC54-F825-C8FA-49B9EFB577C8}"/>
          </ac:spMkLst>
        </pc:spChg>
        <pc:picChg chg="add mod">
          <ac:chgData name="Gregor Rozman" userId="c4292bb1-90da-4638-8786-cbf86e0a0a1d" providerId="ADAL" clId="{3F1B0C70-26A6-4572-A304-BAA508B5E710}" dt="2025-04-07T06:12:04.535" v="531" actId="1076"/>
          <ac:picMkLst>
            <pc:docMk/>
            <pc:sldMk cId="3793670460" sldId="261"/>
            <ac:picMk id="6" creationId="{14650D5A-942F-48D9-1165-53CA0D28B21E}"/>
          </ac:picMkLst>
        </pc:picChg>
      </pc:sldChg>
      <pc:sldChg chg="modSp mod">
        <pc:chgData name="Gregor Rozman" userId="c4292bb1-90da-4638-8786-cbf86e0a0a1d" providerId="ADAL" clId="{3F1B0C70-26A6-4572-A304-BAA508B5E710}" dt="2025-04-07T06:33:06.603" v="1933" actId="207"/>
        <pc:sldMkLst>
          <pc:docMk/>
          <pc:sldMk cId="3466736649" sldId="262"/>
        </pc:sldMkLst>
        <pc:spChg chg="mod">
          <ac:chgData name="Gregor Rozman" userId="c4292bb1-90da-4638-8786-cbf86e0a0a1d" providerId="ADAL" clId="{3F1B0C70-26A6-4572-A304-BAA508B5E710}" dt="2025-04-07T06:33:06.603" v="1933" actId="207"/>
          <ac:spMkLst>
            <pc:docMk/>
            <pc:sldMk cId="3466736649" sldId="262"/>
            <ac:spMk id="5" creationId="{C58C41AD-5C97-6AD5-4757-415454995785}"/>
          </ac:spMkLst>
        </pc:spChg>
      </pc:sldChg>
      <pc:sldChg chg="addSp delSp modSp add mod">
        <pc:chgData name="Gregor Rozman" userId="c4292bb1-90da-4638-8786-cbf86e0a0a1d" providerId="ADAL" clId="{3F1B0C70-26A6-4572-A304-BAA508B5E710}" dt="2025-04-07T06:20:44.272" v="905" actId="20577"/>
        <pc:sldMkLst>
          <pc:docMk/>
          <pc:sldMk cId="3256966318" sldId="263"/>
        </pc:sldMkLst>
        <pc:spChg chg="del">
          <ac:chgData name="Gregor Rozman" userId="c4292bb1-90da-4638-8786-cbf86e0a0a1d" providerId="ADAL" clId="{3F1B0C70-26A6-4572-A304-BAA508B5E710}" dt="2025-04-07T06:16:41.154" v="790" actId="478"/>
          <ac:spMkLst>
            <pc:docMk/>
            <pc:sldMk cId="3256966318" sldId="263"/>
            <ac:spMk id="2" creationId="{BE9F35ED-9CF0-4CA2-5A81-FDB63ABC54FE}"/>
          </ac:spMkLst>
        </pc:spChg>
        <pc:spChg chg="del">
          <ac:chgData name="Gregor Rozman" userId="c4292bb1-90da-4638-8786-cbf86e0a0a1d" providerId="ADAL" clId="{3F1B0C70-26A6-4572-A304-BAA508B5E710}" dt="2025-04-07T06:16:43.265" v="791" actId="478"/>
          <ac:spMkLst>
            <pc:docMk/>
            <pc:sldMk cId="3256966318" sldId="263"/>
            <ac:spMk id="3" creationId="{5B7613A3-29F4-0CF2-6EFA-8FFA37A0BB5E}"/>
          </ac:spMkLst>
        </pc:spChg>
        <pc:spChg chg="add del mod">
          <ac:chgData name="Gregor Rozman" userId="c4292bb1-90da-4638-8786-cbf86e0a0a1d" providerId="ADAL" clId="{3F1B0C70-26A6-4572-A304-BAA508B5E710}" dt="2025-04-07T06:18:48.054" v="833"/>
          <ac:spMkLst>
            <pc:docMk/>
            <pc:sldMk cId="3256966318" sldId="263"/>
            <ac:spMk id="6" creationId="{0EAC7794-6CC7-D9DC-CD6E-FAECFAC75F78}"/>
          </ac:spMkLst>
        </pc:spChg>
        <pc:spChg chg="add mod">
          <ac:chgData name="Gregor Rozman" userId="c4292bb1-90da-4638-8786-cbf86e0a0a1d" providerId="ADAL" clId="{3F1B0C70-26A6-4572-A304-BAA508B5E710}" dt="2025-04-07T06:20:44.272" v="905" actId="20577"/>
          <ac:spMkLst>
            <pc:docMk/>
            <pc:sldMk cId="3256966318" sldId="263"/>
            <ac:spMk id="8" creationId="{B3BA6628-61F0-4857-7A70-89719F245939}"/>
          </ac:spMkLst>
        </pc:spChg>
        <pc:picChg chg="add mod">
          <ac:chgData name="Gregor Rozman" userId="c4292bb1-90da-4638-8786-cbf86e0a0a1d" providerId="ADAL" clId="{3F1B0C70-26A6-4572-A304-BAA508B5E710}" dt="2025-04-07T06:16:48.315" v="793" actId="1076"/>
          <ac:picMkLst>
            <pc:docMk/>
            <pc:sldMk cId="3256966318" sldId="263"/>
            <ac:picMk id="4" creationId="{35398E0B-C88E-66A7-36F5-DDA5029223DE}"/>
          </ac:picMkLst>
        </pc:picChg>
      </pc:sldChg>
      <pc:sldChg chg="addSp delSp modSp add mod">
        <pc:chgData name="Gregor Rozman" userId="c4292bb1-90da-4638-8786-cbf86e0a0a1d" providerId="ADAL" clId="{3F1B0C70-26A6-4572-A304-BAA508B5E710}" dt="2025-04-07T06:25:22.606" v="1447"/>
        <pc:sldMkLst>
          <pc:docMk/>
          <pc:sldMk cId="3810244145" sldId="264"/>
        </pc:sldMkLst>
        <pc:spChg chg="del">
          <ac:chgData name="Gregor Rozman" userId="c4292bb1-90da-4638-8786-cbf86e0a0a1d" providerId="ADAL" clId="{3F1B0C70-26A6-4572-A304-BAA508B5E710}" dt="2025-04-07T06:21:31.024" v="906" actId="478"/>
          <ac:spMkLst>
            <pc:docMk/>
            <pc:sldMk cId="3810244145" sldId="264"/>
            <ac:spMk id="2" creationId="{DF562503-E967-731F-8441-F9ACD5B8DD76}"/>
          </ac:spMkLst>
        </pc:spChg>
        <pc:spChg chg="del">
          <ac:chgData name="Gregor Rozman" userId="c4292bb1-90da-4638-8786-cbf86e0a0a1d" providerId="ADAL" clId="{3F1B0C70-26A6-4572-A304-BAA508B5E710}" dt="2025-04-07T06:21:32.971" v="907" actId="478"/>
          <ac:spMkLst>
            <pc:docMk/>
            <pc:sldMk cId="3810244145" sldId="264"/>
            <ac:spMk id="3" creationId="{0AFB6AE2-794B-0C02-DEDC-AB4639D6E884}"/>
          </ac:spMkLst>
        </pc:spChg>
        <pc:spChg chg="add mod">
          <ac:chgData name="Gregor Rozman" userId="c4292bb1-90da-4638-8786-cbf86e0a0a1d" providerId="ADAL" clId="{3F1B0C70-26A6-4572-A304-BAA508B5E710}" dt="2025-04-07T06:25:22.606" v="1447"/>
          <ac:spMkLst>
            <pc:docMk/>
            <pc:sldMk cId="3810244145" sldId="264"/>
            <ac:spMk id="6" creationId="{9F5DB7BF-23C4-DECD-40C5-9B774AAAFE84}"/>
          </ac:spMkLst>
        </pc:spChg>
        <pc:picChg chg="add mod">
          <ac:chgData name="Gregor Rozman" userId="c4292bb1-90da-4638-8786-cbf86e0a0a1d" providerId="ADAL" clId="{3F1B0C70-26A6-4572-A304-BAA508B5E710}" dt="2025-04-07T06:21:42.303" v="909" actId="1076"/>
          <ac:picMkLst>
            <pc:docMk/>
            <pc:sldMk cId="3810244145" sldId="264"/>
            <ac:picMk id="4" creationId="{A192F900-EF2E-7AB6-DD6D-D2A349D06A7D}"/>
          </ac:picMkLst>
        </pc:picChg>
      </pc:sldChg>
      <pc:sldChg chg="addSp delSp modSp add mod ord">
        <pc:chgData name="Gregor Rozman" userId="c4292bb1-90da-4638-8786-cbf86e0a0a1d" providerId="ADAL" clId="{3F1B0C70-26A6-4572-A304-BAA508B5E710}" dt="2025-04-07T06:31:35.982" v="1886"/>
        <pc:sldMkLst>
          <pc:docMk/>
          <pc:sldMk cId="1461993178" sldId="265"/>
        </pc:sldMkLst>
        <pc:spChg chg="del">
          <ac:chgData name="Gregor Rozman" userId="c4292bb1-90da-4638-8786-cbf86e0a0a1d" providerId="ADAL" clId="{3F1B0C70-26A6-4572-A304-BAA508B5E710}" dt="2025-04-07T06:26:20.099" v="1448" actId="478"/>
          <ac:spMkLst>
            <pc:docMk/>
            <pc:sldMk cId="1461993178" sldId="265"/>
            <ac:spMk id="2" creationId="{60DC7F31-C57F-A4FF-9768-9A7D8350E568}"/>
          </ac:spMkLst>
        </pc:spChg>
        <pc:spChg chg="del">
          <ac:chgData name="Gregor Rozman" userId="c4292bb1-90da-4638-8786-cbf86e0a0a1d" providerId="ADAL" clId="{3F1B0C70-26A6-4572-A304-BAA508B5E710}" dt="2025-04-07T06:26:21.980" v="1449" actId="478"/>
          <ac:spMkLst>
            <pc:docMk/>
            <pc:sldMk cId="1461993178" sldId="265"/>
            <ac:spMk id="3" creationId="{8FCDED80-8BC4-2514-C2FF-F574823ED460}"/>
          </ac:spMkLst>
        </pc:spChg>
        <pc:spChg chg="add mod">
          <ac:chgData name="Gregor Rozman" userId="c4292bb1-90da-4638-8786-cbf86e0a0a1d" providerId="ADAL" clId="{3F1B0C70-26A6-4572-A304-BAA508B5E710}" dt="2025-04-07T06:31:09.328" v="1882" actId="6549"/>
          <ac:spMkLst>
            <pc:docMk/>
            <pc:sldMk cId="1461993178" sldId="265"/>
            <ac:spMk id="5" creationId="{C2CFA551-2007-B205-9F7B-0167C04037B0}"/>
          </ac:spMkLst>
        </pc:spChg>
        <pc:picChg chg="add mod">
          <ac:chgData name="Gregor Rozman" userId="c4292bb1-90da-4638-8786-cbf86e0a0a1d" providerId="ADAL" clId="{3F1B0C70-26A6-4572-A304-BAA508B5E710}" dt="2025-04-07T06:29:27.323" v="1763" actId="1076"/>
          <ac:picMkLst>
            <pc:docMk/>
            <pc:sldMk cId="1461993178" sldId="265"/>
            <ac:picMk id="6" creationId="{3A799AE9-37BA-5547-F490-2243E1A49ECD}"/>
          </ac:picMkLst>
        </pc:picChg>
      </pc:sldChg>
      <pc:sldChg chg="add del">
        <pc:chgData name="Gregor Rozman" userId="c4292bb1-90da-4638-8786-cbf86e0a0a1d" providerId="ADAL" clId="{3F1B0C70-26A6-4572-A304-BAA508B5E710}" dt="2025-04-07T06:31:40.692" v="1888" actId="47"/>
        <pc:sldMkLst>
          <pc:docMk/>
          <pc:sldMk cId="1012942093" sldId="266"/>
        </pc:sldMkLst>
      </pc:sldChg>
      <pc:sldChg chg="add del">
        <pc:chgData name="Gregor Rozman" userId="c4292bb1-90da-4638-8786-cbf86e0a0a1d" providerId="ADAL" clId="{3F1B0C70-26A6-4572-A304-BAA508B5E710}" dt="2025-04-07T06:31:39.357" v="1887" actId="47"/>
        <pc:sldMkLst>
          <pc:docMk/>
          <pc:sldMk cId="2162249653"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A099C-9949-4DC6-9B5C-9C2F150810CB}" type="datetimeFigureOut">
              <a:rPr lang="sl-SI" smtClean="0"/>
              <a:t>07.04.2025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1FBE2-676A-4962-8373-66D60C64E5A6}" type="slidenum">
              <a:rPr lang="sl-SI" smtClean="0"/>
              <a:t>‹#›</a:t>
            </a:fld>
            <a:endParaRPr lang="sl-SI"/>
          </a:p>
        </p:txBody>
      </p:sp>
    </p:spTree>
    <p:extLst>
      <p:ext uri="{BB962C8B-B14F-4D97-AF65-F5344CB8AC3E}">
        <p14:creationId xmlns:p14="http://schemas.microsoft.com/office/powerpoint/2010/main" val="4153233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BF81FBE2-676A-4962-8373-66D60C64E5A6}" type="slidenum">
              <a:rPr lang="sl-SI" smtClean="0"/>
              <a:t>10</a:t>
            </a:fld>
            <a:endParaRPr lang="sl-SI"/>
          </a:p>
        </p:txBody>
      </p:sp>
    </p:spTree>
    <p:extLst>
      <p:ext uri="{BB962C8B-B14F-4D97-AF65-F5344CB8AC3E}">
        <p14:creationId xmlns:p14="http://schemas.microsoft.com/office/powerpoint/2010/main" val="170011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C30697-1819-FFD1-6205-4C0F86DAF5E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E8AC4F-E7C7-3E51-10C8-2D6A78632346}"/>
              </a:ext>
            </a:extLst>
          </p:cNvPr>
          <p:cNvSpPr>
            <a:spLocks noGrp="1"/>
          </p:cNvSpPr>
          <p:nvPr>
            <p:ph type="ctrTitle"/>
          </p:nvPr>
        </p:nvSpPr>
        <p:spPr>
          <a:xfrm>
            <a:off x="218662" y="2056439"/>
            <a:ext cx="7010041" cy="2257799"/>
          </a:xfrm>
        </p:spPr>
        <p:txBody>
          <a:bodyPr anchor="b"/>
          <a:lstStyle>
            <a:lvl1pPr algn="l">
              <a:defRPr sz="60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65AD955C-55C0-6633-2A9C-F74A5F5F9C9D}"/>
              </a:ext>
            </a:extLst>
          </p:cNvPr>
          <p:cNvSpPr>
            <a:spLocks noGrp="1"/>
          </p:cNvSpPr>
          <p:nvPr>
            <p:ph type="subTitle" idx="1"/>
          </p:nvPr>
        </p:nvSpPr>
        <p:spPr>
          <a:xfrm>
            <a:off x="218661" y="4432228"/>
            <a:ext cx="7010041" cy="132830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740C0024-C401-8EA2-B659-E03FEEE8C5EB}"/>
              </a:ext>
            </a:extLst>
          </p:cNvPr>
          <p:cNvSpPr>
            <a:spLocks noGrp="1"/>
          </p:cNvSpPr>
          <p:nvPr>
            <p:ph type="dt" sz="half" idx="10"/>
          </p:nvPr>
        </p:nvSpPr>
        <p:spPr>
          <a:xfrm>
            <a:off x="218662" y="6374886"/>
            <a:ext cx="4685270" cy="365125"/>
          </a:xfrm>
        </p:spPr>
        <p:txBody>
          <a:bodyPr/>
          <a:lstStyle/>
          <a:p>
            <a:fld id="{8B8DD5A8-06B6-BF46-9E32-FD6EE058DC53}" type="datetimeFigureOut">
              <a:rPr lang="en-GB" smtClean="0"/>
              <a:t>07/04/2025</a:t>
            </a:fld>
            <a:endParaRPr lang="en-GB"/>
          </a:p>
        </p:txBody>
      </p:sp>
    </p:spTree>
    <p:extLst>
      <p:ext uri="{BB962C8B-B14F-4D97-AF65-F5344CB8AC3E}">
        <p14:creationId xmlns:p14="http://schemas.microsoft.com/office/powerpoint/2010/main" val="186262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9382-4CBC-AAFD-DE1C-D2CE7E7AB960}"/>
              </a:ext>
            </a:extLst>
          </p:cNvPr>
          <p:cNvSpPr>
            <a:spLocks noGrp="1"/>
          </p:cNvSpPr>
          <p:nvPr>
            <p:ph type="title"/>
          </p:nvPr>
        </p:nvSpPr>
        <p:spPr>
          <a:xfrm>
            <a:off x="838200" y="1424587"/>
            <a:ext cx="8083378" cy="546100"/>
          </a:xfrm>
        </p:spPr>
        <p:txBody>
          <a:bodyPr/>
          <a:lstStyle/>
          <a:p>
            <a:r>
              <a:rPr lang="en-GB" dirty="0"/>
              <a:t>Click to edit Master title style</a:t>
            </a:r>
          </a:p>
        </p:txBody>
      </p:sp>
      <p:sp>
        <p:nvSpPr>
          <p:cNvPr id="3" name="Vertical Text Placeholder 2">
            <a:extLst>
              <a:ext uri="{FF2B5EF4-FFF2-40B4-BE49-F238E27FC236}">
                <a16:creationId xmlns:a16="http://schemas.microsoft.com/office/drawing/2014/main" id="{0C507C5E-72B5-0635-ECF6-2450538FFD26}"/>
              </a:ext>
            </a:extLst>
          </p:cNvPr>
          <p:cNvSpPr>
            <a:spLocks noGrp="1"/>
          </p:cNvSpPr>
          <p:nvPr>
            <p:ph type="body" orient="vert" idx="1"/>
          </p:nvPr>
        </p:nvSpPr>
        <p:spPr>
          <a:xfrm>
            <a:off x="838200" y="2248930"/>
            <a:ext cx="10515600" cy="392803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0468B1-460B-270F-9C23-FE153319DCAD}"/>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5" name="Footer Placeholder 4">
            <a:extLst>
              <a:ext uri="{FF2B5EF4-FFF2-40B4-BE49-F238E27FC236}">
                <a16:creationId xmlns:a16="http://schemas.microsoft.com/office/drawing/2014/main" id="{63653163-AF56-FF3C-63D9-ADF6130F1D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A891B4-D54D-5F30-2C6A-417A013B5CBB}"/>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215909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2CF67-CBAB-FEED-AC83-36A3169DC4F8}"/>
              </a:ext>
            </a:extLst>
          </p:cNvPr>
          <p:cNvSpPr>
            <a:spLocks noGrp="1"/>
          </p:cNvSpPr>
          <p:nvPr>
            <p:ph type="title" orient="vert"/>
          </p:nvPr>
        </p:nvSpPr>
        <p:spPr>
          <a:xfrm>
            <a:off x="8810368" y="2335427"/>
            <a:ext cx="2543432" cy="3841536"/>
          </a:xfrm>
        </p:spPr>
        <p:txBody>
          <a:bodyPr vert="eaVert"/>
          <a:lstStyle/>
          <a:p>
            <a:r>
              <a:rPr lang="en-GB" dirty="0"/>
              <a:t>Click to edit Master title style</a:t>
            </a:r>
          </a:p>
        </p:txBody>
      </p:sp>
      <p:sp>
        <p:nvSpPr>
          <p:cNvPr id="3" name="Vertical Text Placeholder 2">
            <a:extLst>
              <a:ext uri="{FF2B5EF4-FFF2-40B4-BE49-F238E27FC236}">
                <a16:creationId xmlns:a16="http://schemas.microsoft.com/office/drawing/2014/main" id="{8AD123A7-014F-234F-4807-B9DE932166F3}"/>
              </a:ext>
            </a:extLst>
          </p:cNvPr>
          <p:cNvSpPr>
            <a:spLocks noGrp="1"/>
          </p:cNvSpPr>
          <p:nvPr>
            <p:ph type="body" orient="vert" idx="1"/>
          </p:nvPr>
        </p:nvSpPr>
        <p:spPr>
          <a:xfrm>
            <a:off x="838200" y="1173891"/>
            <a:ext cx="7734300" cy="500307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37D2AF6-714A-F6B9-9157-D2409E8B1BCD}"/>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5" name="Footer Placeholder 4">
            <a:extLst>
              <a:ext uri="{FF2B5EF4-FFF2-40B4-BE49-F238E27FC236}">
                <a16:creationId xmlns:a16="http://schemas.microsoft.com/office/drawing/2014/main" id="{0EBA642A-6886-9256-EDE8-002CEC0F97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0DC8F-3DA1-555C-E1D2-ADBCDE5DCA7C}"/>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419278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D1CD-437D-7988-FDAB-FEF076E63080}"/>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E0473AB1-2CEB-0C4B-23B5-EDDA9745846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F40A28-2325-FD0C-0FFC-72B29E432009}"/>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5" name="Footer Placeholder 4">
            <a:extLst>
              <a:ext uri="{FF2B5EF4-FFF2-40B4-BE49-F238E27FC236}">
                <a16:creationId xmlns:a16="http://schemas.microsoft.com/office/drawing/2014/main" id="{D7859D00-2378-6259-9E37-167E51D37E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DD627A-555E-0B24-FDB1-A57E21A5A89F}"/>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2425427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2553-9915-ECA2-EC58-354319AFAB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843B1E0-3776-0147-ADDA-E4DA2B043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C047AE-3633-23E6-8C12-D5DA3DFBA95D}"/>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5" name="Footer Placeholder 4">
            <a:extLst>
              <a:ext uri="{FF2B5EF4-FFF2-40B4-BE49-F238E27FC236}">
                <a16:creationId xmlns:a16="http://schemas.microsoft.com/office/drawing/2014/main" id="{7A9F521D-8EEE-D562-69EC-5B8E3D8E88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4E176B-9ED0-3AE9-2286-0A8DF7F06278}"/>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1661345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67C7-1444-C40C-38B6-A206637410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3E8FCF0-7E2B-F95A-72C3-F2E90EDE2E0C}"/>
              </a:ext>
            </a:extLst>
          </p:cNvPr>
          <p:cNvSpPr>
            <a:spLocks noGrp="1"/>
          </p:cNvSpPr>
          <p:nvPr>
            <p:ph sz="half" idx="1"/>
          </p:nvPr>
        </p:nvSpPr>
        <p:spPr>
          <a:xfrm>
            <a:off x="838200" y="2150073"/>
            <a:ext cx="5181600" cy="402688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6A6C4EA9-06CF-B642-8642-91492152776F}"/>
              </a:ext>
            </a:extLst>
          </p:cNvPr>
          <p:cNvSpPr>
            <a:spLocks noGrp="1"/>
          </p:cNvSpPr>
          <p:nvPr>
            <p:ph sz="half" idx="2"/>
          </p:nvPr>
        </p:nvSpPr>
        <p:spPr>
          <a:xfrm>
            <a:off x="6172200" y="2150073"/>
            <a:ext cx="5181600" cy="402689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7F75157D-F3C5-6B24-CFB5-C9D65DEE4193}"/>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6" name="Footer Placeholder 5">
            <a:extLst>
              <a:ext uri="{FF2B5EF4-FFF2-40B4-BE49-F238E27FC236}">
                <a16:creationId xmlns:a16="http://schemas.microsoft.com/office/drawing/2014/main" id="{52BE8177-1BF0-24CD-F08C-C334F12217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441533-4C42-0ADD-9E03-0C122B547FEF}"/>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100499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C6AC-3E24-01D5-40CC-D3C63D99BAF1}"/>
              </a:ext>
            </a:extLst>
          </p:cNvPr>
          <p:cNvSpPr>
            <a:spLocks noGrp="1"/>
          </p:cNvSpPr>
          <p:nvPr>
            <p:ph type="title"/>
          </p:nvPr>
        </p:nvSpPr>
        <p:spPr>
          <a:xfrm>
            <a:off x="839788" y="1325563"/>
            <a:ext cx="8069750" cy="676232"/>
          </a:xfrm>
        </p:spPr>
        <p:txBody>
          <a:bodyPr/>
          <a:lstStyle/>
          <a:p>
            <a:r>
              <a:rPr lang="en-GB"/>
              <a:t>Click to edit Master title style</a:t>
            </a:r>
          </a:p>
        </p:txBody>
      </p:sp>
      <p:sp>
        <p:nvSpPr>
          <p:cNvPr id="3" name="Text Placeholder 2">
            <a:extLst>
              <a:ext uri="{FF2B5EF4-FFF2-40B4-BE49-F238E27FC236}">
                <a16:creationId xmlns:a16="http://schemas.microsoft.com/office/drawing/2014/main" id="{B9AACA1E-0624-D5A8-EA80-B5603FE2617A}"/>
              </a:ext>
            </a:extLst>
          </p:cNvPr>
          <p:cNvSpPr>
            <a:spLocks noGrp="1"/>
          </p:cNvSpPr>
          <p:nvPr>
            <p:ph type="body" idx="1"/>
          </p:nvPr>
        </p:nvSpPr>
        <p:spPr>
          <a:xfrm>
            <a:off x="839788" y="2001795"/>
            <a:ext cx="5157787" cy="5032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189C9F8-EA72-A6BE-C631-54ADF82B6A7D}"/>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D8A89723-F6C7-A15C-F08A-AA0468792423}"/>
              </a:ext>
            </a:extLst>
          </p:cNvPr>
          <p:cNvSpPr>
            <a:spLocks noGrp="1"/>
          </p:cNvSpPr>
          <p:nvPr>
            <p:ph type="body" sz="quarter" idx="3"/>
          </p:nvPr>
        </p:nvSpPr>
        <p:spPr>
          <a:xfrm>
            <a:off x="6172200" y="2001795"/>
            <a:ext cx="5183188" cy="5032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AD81FF35-836C-0662-668D-D0445384661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846F1DA-08DD-2DC8-83D6-8BC6A8526B98}"/>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8" name="Footer Placeholder 7">
            <a:extLst>
              <a:ext uri="{FF2B5EF4-FFF2-40B4-BE49-F238E27FC236}">
                <a16:creationId xmlns:a16="http://schemas.microsoft.com/office/drawing/2014/main" id="{2930FB04-0A5A-1DAC-6055-5188E0D021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D5D385-1E97-2980-B0F0-C3AB0CBD9BB8}"/>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287644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06C8-F342-925C-355A-87ADB91673E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7173212-6D85-6255-48D4-84209E9219F3}"/>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4" name="Footer Placeholder 3">
            <a:extLst>
              <a:ext uri="{FF2B5EF4-FFF2-40B4-BE49-F238E27FC236}">
                <a16:creationId xmlns:a16="http://schemas.microsoft.com/office/drawing/2014/main" id="{5C6F12AF-0C3A-9D21-EAEA-84C3ECA2C1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08A9B5-454D-A794-0EC2-B9F67697285C}"/>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419150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703A41-4CC4-82DB-C175-E9AB796BC929}"/>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3" name="Footer Placeholder 2">
            <a:extLst>
              <a:ext uri="{FF2B5EF4-FFF2-40B4-BE49-F238E27FC236}">
                <a16:creationId xmlns:a16="http://schemas.microsoft.com/office/drawing/2014/main" id="{77F0258B-89A9-334D-A588-2623255035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320E53-518D-5BF7-A997-791A18F5734C}"/>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266644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DAA1-186B-2F91-8DD4-AB5BEE525984}"/>
              </a:ext>
            </a:extLst>
          </p:cNvPr>
          <p:cNvSpPr>
            <a:spLocks noGrp="1"/>
          </p:cNvSpPr>
          <p:nvPr>
            <p:ph type="title"/>
          </p:nvPr>
        </p:nvSpPr>
        <p:spPr>
          <a:xfrm>
            <a:off x="839788" y="1235676"/>
            <a:ext cx="3932237" cy="926756"/>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86E6D2A-1E35-210E-F292-190F2C244B32}"/>
              </a:ext>
            </a:extLst>
          </p:cNvPr>
          <p:cNvSpPr>
            <a:spLocks noGrp="1"/>
          </p:cNvSpPr>
          <p:nvPr>
            <p:ph idx="1"/>
          </p:nvPr>
        </p:nvSpPr>
        <p:spPr>
          <a:xfrm>
            <a:off x="5183188" y="2248930"/>
            <a:ext cx="6172200" cy="3612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a:extLst>
              <a:ext uri="{FF2B5EF4-FFF2-40B4-BE49-F238E27FC236}">
                <a16:creationId xmlns:a16="http://schemas.microsoft.com/office/drawing/2014/main" id="{0BE98CF9-B5A2-4973-DDE8-B3B084090D30}"/>
              </a:ext>
            </a:extLst>
          </p:cNvPr>
          <p:cNvSpPr>
            <a:spLocks noGrp="1"/>
          </p:cNvSpPr>
          <p:nvPr>
            <p:ph type="body" sz="half" idx="2"/>
          </p:nvPr>
        </p:nvSpPr>
        <p:spPr>
          <a:xfrm>
            <a:off x="839788" y="2248930"/>
            <a:ext cx="3932237" cy="36200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C444C9-B434-E007-3FE0-60686E386069}"/>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6" name="Footer Placeholder 5">
            <a:extLst>
              <a:ext uri="{FF2B5EF4-FFF2-40B4-BE49-F238E27FC236}">
                <a16:creationId xmlns:a16="http://schemas.microsoft.com/office/drawing/2014/main" id="{998C3289-FBFE-E864-BE40-B8E9C6657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483AD5-480D-BDC3-D609-7554E6CEBC16}"/>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81935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387B-E97F-25B5-54DF-1CDD562DAA33}"/>
              </a:ext>
            </a:extLst>
          </p:cNvPr>
          <p:cNvSpPr>
            <a:spLocks noGrp="1"/>
          </p:cNvSpPr>
          <p:nvPr>
            <p:ph type="title"/>
          </p:nvPr>
        </p:nvSpPr>
        <p:spPr>
          <a:xfrm>
            <a:off x="839788" y="1149177"/>
            <a:ext cx="3932237" cy="1062681"/>
          </a:xfrm>
        </p:spPr>
        <p:txBody>
          <a:bodyPr anchor="b"/>
          <a:lstStyle>
            <a:lvl1pPr>
              <a:defRPr sz="3200"/>
            </a:lvl1pPr>
          </a:lstStyle>
          <a:p>
            <a:r>
              <a:rPr lang="en-GB" dirty="0"/>
              <a:t>Click to edit Master title style</a:t>
            </a:r>
          </a:p>
        </p:txBody>
      </p:sp>
      <p:sp>
        <p:nvSpPr>
          <p:cNvPr id="3" name="Picture Placeholder 2">
            <a:extLst>
              <a:ext uri="{FF2B5EF4-FFF2-40B4-BE49-F238E27FC236}">
                <a16:creationId xmlns:a16="http://schemas.microsoft.com/office/drawing/2014/main" id="{DC71B065-6DB4-D683-5E04-77D7CF742068}"/>
              </a:ext>
            </a:extLst>
          </p:cNvPr>
          <p:cNvSpPr>
            <a:spLocks noGrp="1"/>
          </p:cNvSpPr>
          <p:nvPr>
            <p:ph type="pic" idx="1"/>
          </p:nvPr>
        </p:nvSpPr>
        <p:spPr>
          <a:xfrm>
            <a:off x="5183188" y="2335427"/>
            <a:ext cx="6172200" cy="35256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1C4C6D-22BB-95DE-74EF-1AB0472578AE}"/>
              </a:ext>
            </a:extLst>
          </p:cNvPr>
          <p:cNvSpPr>
            <a:spLocks noGrp="1"/>
          </p:cNvSpPr>
          <p:nvPr>
            <p:ph type="body" sz="half" idx="2"/>
          </p:nvPr>
        </p:nvSpPr>
        <p:spPr>
          <a:xfrm>
            <a:off x="839788" y="2335426"/>
            <a:ext cx="3932237" cy="35335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E64A96-2ECA-A84D-705E-A846E0806F63}"/>
              </a:ext>
            </a:extLst>
          </p:cNvPr>
          <p:cNvSpPr>
            <a:spLocks noGrp="1"/>
          </p:cNvSpPr>
          <p:nvPr>
            <p:ph type="dt" sz="half" idx="10"/>
          </p:nvPr>
        </p:nvSpPr>
        <p:spPr/>
        <p:txBody>
          <a:bodyPr/>
          <a:lstStyle/>
          <a:p>
            <a:fld id="{8B8DD5A8-06B6-BF46-9E32-FD6EE058DC53}" type="datetimeFigureOut">
              <a:rPr lang="en-GB" smtClean="0"/>
              <a:t>07/04/2025</a:t>
            </a:fld>
            <a:endParaRPr lang="en-GB"/>
          </a:p>
        </p:txBody>
      </p:sp>
      <p:sp>
        <p:nvSpPr>
          <p:cNvPr id="6" name="Footer Placeholder 5">
            <a:extLst>
              <a:ext uri="{FF2B5EF4-FFF2-40B4-BE49-F238E27FC236}">
                <a16:creationId xmlns:a16="http://schemas.microsoft.com/office/drawing/2014/main" id="{4CA27274-18FF-FD20-9AB3-0EF3B5B104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DF534D-0EE2-E050-E6FC-FE676DC027E2}"/>
              </a:ext>
            </a:extLst>
          </p:cNvPr>
          <p:cNvSpPr>
            <a:spLocks noGrp="1"/>
          </p:cNvSpPr>
          <p:nvPr>
            <p:ph type="sldNum" sz="quarter" idx="12"/>
          </p:nvPr>
        </p:nvSpPr>
        <p:spPr/>
        <p:txBody>
          <a:bodyPr/>
          <a:lstStyle/>
          <a:p>
            <a:fld id="{F1E2C1DF-DFD8-7044-BD40-66948C2FB312}" type="slidenum">
              <a:rPr lang="en-GB" smtClean="0"/>
              <a:t>‹#›</a:t>
            </a:fld>
            <a:endParaRPr lang="en-GB"/>
          </a:p>
        </p:txBody>
      </p:sp>
    </p:spTree>
    <p:extLst>
      <p:ext uri="{BB962C8B-B14F-4D97-AF65-F5344CB8AC3E}">
        <p14:creationId xmlns:p14="http://schemas.microsoft.com/office/powerpoint/2010/main" val="170681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B18FBE-431E-B3E0-D520-49950FC89909}"/>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ED9CDF0-4AF2-7963-6013-CC52AE400322}"/>
              </a:ext>
            </a:extLst>
          </p:cNvPr>
          <p:cNvSpPr>
            <a:spLocks noGrp="1"/>
          </p:cNvSpPr>
          <p:nvPr>
            <p:ph type="title"/>
          </p:nvPr>
        </p:nvSpPr>
        <p:spPr>
          <a:xfrm>
            <a:off x="838200" y="1424587"/>
            <a:ext cx="8153400" cy="546100"/>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C454E6D0-25A7-58B9-0FDD-76E59D9BDF6B}"/>
              </a:ext>
            </a:extLst>
          </p:cNvPr>
          <p:cNvSpPr>
            <a:spLocks noGrp="1"/>
          </p:cNvSpPr>
          <p:nvPr>
            <p:ph type="body" idx="1"/>
          </p:nvPr>
        </p:nvSpPr>
        <p:spPr>
          <a:xfrm>
            <a:off x="838200" y="2192215"/>
            <a:ext cx="10515600" cy="398474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6740C37B-C603-DD57-50FF-5E2DC4CA42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B8DD5A8-06B6-BF46-9E32-FD6EE058DC53}" type="datetimeFigureOut">
              <a:rPr lang="en-GB" smtClean="0"/>
              <a:pPr/>
              <a:t>07/04/2025</a:t>
            </a:fld>
            <a:endParaRPr lang="en-GB" dirty="0"/>
          </a:p>
        </p:txBody>
      </p:sp>
      <p:sp>
        <p:nvSpPr>
          <p:cNvPr id="5" name="Footer Placeholder 4">
            <a:extLst>
              <a:ext uri="{FF2B5EF4-FFF2-40B4-BE49-F238E27FC236}">
                <a16:creationId xmlns:a16="http://schemas.microsoft.com/office/drawing/2014/main" id="{CCA2A1EA-44F3-9A10-AD6F-D059B51068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133B0C83-0062-5E2F-4378-711FD76FBE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1E2C1DF-DFD8-7044-BD40-66948C2FB312}" type="slidenum">
              <a:rPr lang="en-GB" smtClean="0"/>
              <a:pPr/>
              <a:t>‹#›</a:t>
            </a:fld>
            <a:endParaRPr lang="en-GB" dirty="0"/>
          </a:p>
        </p:txBody>
      </p:sp>
    </p:spTree>
    <p:extLst>
      <p:ext uri="{BB962C8B-B14F-4D97-AF65-F5344CB8AC3E}">
        <p14:creationId xmlns:p14="http://schemas.microsoft.com/office/powerpoint/2010/main" val="2242347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lika, ki vsebuje besede slika, risanje, otroška umetnost, umetnost&#10;&#10;Vsebina, ustvarjena z umetno inteligenco, morda ni pravilna.">
            <a:extLst>
              <a:ext uri="{FF2B5EF4-FFF2-40B4-BE49-F238E27FC236}">
                <a16:creationId xmlns:a16="http://schemas.microsoft.com/office/drawing/2014/main" id="{4D046C2B-EA44-4BEA-05ED-F21150C1C21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929765"/>
            <a:ext cx="6645275" cy="4928235"/>
          </a:xfrm>
          <a:prstGeom prst="rect">
            <a:avLst/>
          </a:prstGeom>
        </p:spPr>
      </p:pic>
      <p:pic>
        <p:nvPicPr>
          <p:cNvPr id="7" name="Slika 6">
            <a:extLst>
              <a:ext uri="{FF2B5EF4-FFF2-40B4-BE49-F238E27FC236}">
                <a16:creationId xmlns:a16="http://schemas.microsoft.com/office/drawing/2014/main" id="{BE68694C-2EEE-2095-61FD-A390C9BFA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716" y="2167199"/>
            <a:ext cx="3416300" cy="343535"/>
          </a:xfrm>
          <a:prstGeom prst="rect">
            <a:avLst/>
          </a:prstGeom>
        </p:spPr>
      </p:pic>
      <p:sp>
        <p:nvSpPr>
          <p:cNvPr id="8" name="Subtitle 2">
            <a:extLst>
              <a:ext uri="{FF2B5EF4-FFF2-40B4-BE49-F238E27FC236}">
                <a16:creationId xmlns:a16="http://schemas.microsoft.com/office/drawing/2014/main" id="{6EB72880-2406-BA8A-FF45-87CB8F042E01}"/>
              </a:ext>
            </a:extLst>
          </p:cNvPr>
          <p:cNvSpPr txBox="1">
            <a:spLocks/>
          </p:cNvSpPr>
          <p:nvPr/>
        </p:nvSpPr>
        <p:spPr>
          <a:xfrm>
            <a:off x="3628238" y="2083309"/>
            <a:ext cx="6834420" cy="7186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sz="3200" b="1" spc="-100" dirty="0">
                <a:ln w="9525" cap="rnd" cmpd="sng" algn="ctr">
                  <a:solidFill>
                    <a:srgbClr val="000000"/>
                  </a:solidFill>
                  <a:prstDash val="solid"/>
                  <a:bevel/>
                </a:ln>
                <a:solidFill>
                  <a:srgbClr val="0070C0"/>
                </a:solidFill>
                <a:ea typeface="Times New Roman" panose="02020603050405020304" pitchFamily="18" charset="0"/>
                <a:cs typeface="Tahoma" panose="020B0604030504040204" pitchFamily="34" charset="0"/>
              </a:rPr>
              <a:t>V</a:t>
            </a:r>
            <a:r>
              <a:rPr lang="sl-SI" sz="3200" b="1" spc="-100" dirty="0">
                <a:ln w="9525" cap="rnd" cmpd="sng" algn="ctr">
                  <a:solidFill>
                    <a:srgbClr val="000000"/>
                  </a:solidFill>
                  <a:prstDash val="solid"/>
                  <a:bevel/>
                </a:ln>
                <a:solidFill>
                  <a:srgbClr val="00B0F0"/>
                </a:solidFill>
                <a:ea typeface="Times New Roman" panose="02020603050405020304" pitchFamily="18" charset="0"/>
                <a:cs typeface="Tahoma" panose="020B0604030504040204" pitchFamily="34" charset="0"/>
              </a:rPr>
              <a:t> M</a:t>
            </a:r>
            <a:r>
              <a:rPr lang="sl-SI" sz="3200" b="1" spc="-100" dirty="0">
                <a:ln w="9525" cap="rnd" cmpd="sng" algn="ctr">
                  <a:solidFill>
                    <a:srgbClr val="000000"/>
                  </a:solidFill>
                  <a:prstDash val="solid"/>
                  <a:bevel/>
                </a:ln>
                <a:solidFill>
                  <a:srgbClr val="0070C0"/>
                </a:solidFill>
                <a:ea typeface="Times New Roman" panose="02020603050405020304" pitchFamily="18" charset="0"/>
                <a:cs typeface="Tahoma" panose="020B0604030504040204" pitchFamily="34" charset="0"/>
              </a:rPr>
              <a:t>E</a:t>
            </a:r>
            <a:r>
              <a:rPr lang="sl-SI" sz="3200" b="1" spc="-100" dirty="0">
                <a:ln w="9525" cap="rnd" cmpd="sng" algn="ctr">
                  <a:solidFill>
                    <a:srgbClr val="000000"/>
                  </a:solidFill>
                  <a:prstDash val="solid"/>
                  <a:bevel/>
                </a:ln>
                <a:solidFill>
                  <a:srgbClr val="00B0F0"/>
                </a:solidFill>
                <a:ea typeface="Times New Roman" panose="02020603050405020304" pitchFamily="18" charset="0"/>
                <a:cs typeface="Tahoma" panose="020B0604030504040204" pitchFamily="34" charset="0"/>
              </a:rPr>
              <a:t>D</a:t>
            </a:r>
            <a:r>
              <a:rPr lang="sl-SI" sz="3200" b="1" spc="-100" dirty="0">
                <a:ln w="9525" cap="rnd" cmpd="sng" algn="ctr">
                  <a:solidFill>
                    <a:srgbClr val="000000"/>
                  </a:solidFill>
                  <a:prstDash val="solid"/>
                  <a:bevel/>
                </a:ln>
                <a:solidFill>
                  <a:srgbClr val="0070C0"/>
                </a:solidFill>
                <a:ea typeface="Times New Roman" panose="02020603050405020304" pitchFamily="18" charset="0"/>
                <a:cs typeface="Tahoma" panose="020B0604030504040204" pitchFamily="34" charset="0"/>
              </a:rPr>
              <a:t>V</a:t>
            </a:r>
            <a:r>
              <a:rPr lang="sl-SI" sz="3200" b="1" spc="-100" dirty="0">
                <a:ln w="9525" cap="rnd" cmpd="sng" algn="ctr">
                  <a:solidFill>
                    <a:srgbClr val="000000"/>
                  </a:solidFill>
                  <a:prstDash val="solid"/>
                  <a:bevel/>
                </a:ln>
                <a:solidFill>
                  <a:srgbClr val="00B0F0"/>
                </a:solidFill>
                <a:ea typeface="Times New Roman" panose="02020603050405020304" pitchFamily="18" charset="0"/>
                <a:cs typeface="Tahoma" panose="020B0604030504040204" pitchFamily="34" charset="0"/>
              </a:rPr>
              <a:t>O</a:t>
            </a:r>
            <a:r>
              <a:rPr lang="sl-SI" sz="3200" b="1" spc="-100" dirty="0">
                <a:ln w="9525" cap="rnd" cmpd="sng" algn="ctr">
                  <a:solidFill>
                    <a:srgbClr val="000000"/>
                  </a:solidFill>
                  <a:prstDash val="solid"/>
                  <a:bevel/>
                </a:ln>
                <a:solidFill>
                  <a:srgbClr val="0070C0"/>
                </a:solidFill>
                <a:ea typeface="Times New Roman" panose="02020603050405020304" pitchFamily="18" charset="0"/>
                <a:cs typeface="Tahoma" panose="020B0604030504040204" pitchFamily="34" charset="0"/>
              </a:rPr>
              <a:t>D</a:t>
            </a:r>
            <a:r>
              <a:rPr lang="sl-SI" sz="3200" b="1" spc="-100" dirty="0">
                <a:ln w="9525" cap="rnd" cmpd="sng" algn="ctr">
                  <a:solidFill>
                    <a:srgbClr val="000000"/>
                  </a:solidFill>
                  <a:prstDash val="solid"/>
                  <a:bevel/>
                </a:ln>
                <a:solidFill>
                  <a:srgbClr val="00B0F0"/>
                </a:solidFill>
                <a:ea typeface="Times New Roman" panose="02020603050405020304" pitchFamily="18" charset="0"/>
                <a:cs typeface="Tahoma" panose="020B0604030504040204" pitchFamily="34" charset="0"/>
              </a:rPr>
              <a:t>A</a:t>
            </a:r>
            <a:r>
              <a:rPr lang="sl-SI" sz="3200" b="1" spc="-100" dirty="0">
                <a:ln w="9525" cap="rnd" cmpd="sng" algn="ctr">
                  <a:solidFill>
                    <a:srgbClr val="000000"/>
                  </a:solidFill>
                  <a:prstDash val="solid"/>
                  <a:bevel/>
                </a:ln>
                <a:solidFill>
                  <a:srgbClr val="0070C0"/>
                </a:solidFill>
                <a:ea typeface="Times New Roman" panose="02020603050405020304" pitchFamily="18" charset="0"/>
                <a:cs typeface="Tahoma" panose="020B0604030504040204" pitchFamily="34" charset="0"/>
              </a:rPr>
              <a:t>H</a:t>
            </a:r>
            <a:r>
              <a:rPr lang="sl-SI" sz="3200" b="1" spc="-100" dirty="0">
                <a:ln w="9525" cap="rnd" cmpd="sng" algn="ctr">
                  <a:solidFill>
                    <a:srgbClr val="000000"/>
                  </a:solidFill>
                  <a:prstDash val="solid"/>
                  <a:bevel/>
                </a:ln>
                <a:solidFill>
                  <a:srgbClr val="00B0F0"/>
                </a:solidFill>
                <a:ea typeface="Times New Roman" panose="02020603050405020304" pitchFamily="18" charset="0"/>
                <a:cs typeface="Tahoma" panose="020B0604030504040204" pitchFamily="34" charset="0"/>
              </a:rPr>
              <a:t>!</a:t>
            </a:r>
            <a:endParaRPr lang="sl-SI" sz="3200" dirty="0">
              <a:solidFill>
                <a:srgbClr val="00B0F0"/>
              </a:solidFill>
              <a:ea typeface="Times New Roman" panose="02020603050405020304" pitchFamily="18" charset="0"/>
            </a:endParaRPr>
          </a:p>
        </p:txBody>
      </p:sp>
    </p:spTree>
    <p:extLst>
      <p:ext uri="{BB962C8B-B14F-4D97-AF65-F5344CB8AC3E}">
        <p14:creationId xmlns:p14="http://schemas.microsoft.com/office/powerpoint/2010/main" val="2144343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D2275-26A1-4487-42DD-12A41E9A0A33}"/>
            </a:ext>
          </a:extLst>
        </p:cNvPr>
        <p:cNvGrpSpPr/>
        <p:nvPr/>
      </p:nvGrpSpPr>
      <p:grpSpPr>
        <a:xfrm>
          <a:off x="0" y="0"/>
          <a:ext cx="0" cy="0"/>
          <a:chOff x="0" y="0"/>
          <a:chExt cx="0" cy="0"/>
        </a:xfrm>
      </p:grpSpPr>
      <p:pic>
        <p:nvPicPr>
          <p:cNvPr id="4" name="Slika 3" descr="Slika, ki vsebuje besede risanje, umetnost, grafika, krog&#10;&#10;Vsebina, ustvarjena z umetno inteligenco, morda ni pravilna.">
            <a:extLst>
              <a:ext uri="{FF2B5EF4-FFF2-40B4-BE49-F238E27FC236}">
                <a16:creationId xmlns:a16="http://schemas.microsoft.com/office/drawing/2014/main" id="{7FE25610-C09D-0160-BC57-0278F53372B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1976120"/>
            <a:ext cx="6646545" cy="4881880"/>
          </a:xfrm>
          <a:prstGeom prst="rect">
            <a:avLst/>
          </a:prstGeom>
        </p:spPr>
      </p:pic>
      <p:sp>
        <p:nvSpPr>
          <p:cNvPr id="5" name="Subtitle 2">
            <a:extLst>
              <a:ext uri="{FF2B5EF4-FFF2-40B4-BE49-F238E27FC236}">
                <a16:creationId xmlns:a16="http://schemas.microsoft.com/office/drawing/2014/main" id="{C58C41AD-5C97-6AD5-4757-415454995785}"/>
              </a:ext>
            </a:extLst>
          </p:cNvPr>
          <p:cNvSpPr>
            <a:spLocks noGrp="1"/>
          </p:cNvSpPr>
          <p:nvPr>
            <p:ph type="subTitle" idx="1"/>
          </p:nvPr>
        </p:nvSpPr>
        <p:spPr>
          <a:xfrm>
            <a:off x="-666377" y="3194850"/>
            <a:ext cx="7010041" cy="1328308"/>
          </a:xfrm>
        </p:spPr>
        <p:txBody>
          <a:bodyPr>
            <a:normAutofit fontScale="70000" lnSpcReduction="20000"/>
          </a:bodyPr>
          <a:lstStyle/>
          <a:p>
            <a:pPr algn="ctr"/>
            <a:r>
              <a:rPr lang="sl-SI" sz="102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H</a:t>
            </a:r>
            <a:r>
              <a:rPr lang="sl-SI" sz="102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V</a:t>
            </a:r>
            <a:r>
              <a:rPr lang="sl-SI" sz="102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A</a:t>
            </a:r>
            <a:r>
              <a:rPr lang="sl-SI" sz="102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L</a:t>
            </a:r>
            <a:r>
              <a:rPr lang="sl-SI" sz="102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A</a:t>
            </a:r>
            <a:r>
              <a:rPr lang="sl-SI" sz="102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a:t>
            </a:r>
          </a:p>
          <a:p>
            <a:pPr algn="ct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L</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E</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P </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P</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O</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Z</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D</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R</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A</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V</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 I</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Z</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 M</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E</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D</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V</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O</a:t>
            </a:r>
            <a:r>
              <a:rPr lang="sl-SI" sz="4600" b="1" spc="-100" dirty="0">
                <a:ln w="9525" cap="rnd" cmpd="sng" algn="ctr">
                  <a:solidFill>
                    <a:srgbClr val="000000"/>
                  </a:solidFill>
                  <a:prstDash val="solid"/>
                  <a:bevel/>
                </a:ln>
                <a:solidFill>
                  <a:srgbClr val="0070C0"/>
                </a:solidFill>
                <a:effectLst/>
                <a:ea typeface="Times New Roman" panose="02020603050405020304" pitchFamily="18" charset="0"/>
                <a:cs typeface="Tahoma" panose="020B0604030504040204" pitchFamily="34" charset="0"/>
              </a:rPr>
              <a:t>D</a:t>
            </a:r>
            <a:r>
              <a:rPr lang="sl-SI" sz="4600" b="1" spc="-100" dirty="0">
                <a:ln w="9525" cap="rnd" cmpd="sng" algn="ctr">
                  <a:solidFill>
                    <a:srgbClr val="000000"/>
                  </a:solidFill>
                  <a:prstDash val="solid"/>
                  <a:bevel/>
                </a:ln>
                <a:solidFill>
                  <a:srgbClr val="00B0F0"/>
                </a:solidFill>
                <a:effectLst/>
                <a:ea typeface="Times New Roman" panose="02020603050405020304" pitchFamily="18" charset="0"/>
                <a:cs typeface="Tahoma" panose="020B0604030504040204" pitchFamily="34" charset="0"/>
              </a:rPr>
              <a:t>!</a:t>
            </a:r>
            <a:endParaRPr lang="sl-SI" sz="4600" dirty="0">
              <a:solidFill>
                <a:srgbClr val="00B0F0"/>
              </a:solidFill>
              <a:effectLst/>
              <a:ea typeface="Times New Roman" panose="02020603050405020304" pitchFamily="18" charset="0"/>
            </a:endParaRPr>
          </a:p>
        </p:txBody>
      </p:sp>
    </p:spTree>
    <p:extLst>
      <p:ext uri="{BB962C8B-B14F-4D97-AF65-F5344CB8AC3E}">
        <p14:creationId xmlns:p14="http://schemas.microsoft.com/office/powerpoint/2010/main" val="3466736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C9763-6B0B-C6A6-4D31-D292BD7D3C55}"/>
            </a:ext>
          </a:extLst>
        </p:cNvPr>
        <p:cNvGrpSpPr/>
        <p:nvPr/>
      </p:nvGrpSpPr>
      <p:grpSpPr>
        <a:xfrm>
          <a:off x="0" y="0"/>
          <a:ext cx="0" cy="0"/>
          <a:chOff x="0" y="0"/>
          <a:chExt cx="0" cy="0"/>
        </a:xfrm>
      </p:grpSpPr>
      <p:pic>
        <p:nvPicPr>
          <p:cNvPr id="10" name="Slika 9" descr="Slika, ki vsebuje besede kolo, pnevmatika, vozilo, kopensko vozilo&#10;&#10;Opis je samodejno ustvarjen">
            <a:extLst>
              <a:ext uri="{FF2B5EF4-FFF2-40B4-BE49-F238E27FC236}">
                <a16:creationId xmlns:a16="http://schemas.microsoft.com/office/drawing/2014/main" id="{54EFA616-9C93-45E4-8E6C-A0D727AD16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21" b="5621"/>
          <a:stretch/>
        </p:blipFill>
        <p:spPr bwMode="auto">
          <a:xfrm>
            <a:off x="293609" y="1948896"/>
            <a:ext cx="3193415" cy="1936750"/>
          </a:xfrm>
          <a:prstGeom prst="rect">
            <a:avLst/>
          </a:prstGeom>
          <a:ln>
            <a:noFill/>
          </a:ln>
          <a:extLst>
            <a:ext uri="{53640926-AAD7-44D8-BBD7-CCE9431645EC}">
              <a14:shadowObscured xmlns:a14="http://schemas.microsoft.com/office/drawing/2010/main"/>
            </a:ext>
          </a:extLst>
        </p:spPr>
      </p:pic>
      <p:sp>
        <p:nvSpPr>
          <p:cNvPr id="12" name="PoljeZBesedilom 11">
            <a:extLst>
              <a:ext uri="{FF2B5EF4-FFF2-40B4-BE49-F238E27FC236}">
                <a16:creationId xmlns:a16="http://schemas.microsoft.com/office/drawing/2014/main" id="{7FF94F1E-BC16-8EB3-98CA-8309E185BB6C}"/>
              </a:ext>
            </a:extLst>
          </p:cNvPr>
          <p:cNvSpPr txBox="1"/>
          <p:nvPr/>
        </p:nvSpPr>
        <p:spPr>
          <a:xfrm>
            <a:off x="212521" y="4108238"/>
            <a:ext cx="6096000" cy="2308324"/>
          </a:xfrm>
          <a:prstGeom prst="rect">
            <a:avLst/>
          </a:prstGeom>
          <a:noFill/>
        </p:spPr>
        <p:txBody>
          <a:bodyPr wrap="square">
            <a:spAutoFit/>
          </a:bodyPr>
          <a:lstStyle/>
          <a:p>
            <a:pPr>
              <a:buNone/>
            </a:pPr>
            <a:r>
              <a:rPr lang="sl-SI" sz="1800" b="1" dirty="0">
                <a:solidFill>
                  <a:schemeClr val="bg1"/>
                </a:solidFill>
                <a:effectLst/>
                <a:latin typeface="Tahoma" panose="020B0604030504040204" pitchFamily="34" charset="0"/>
                <a:ea typeface="Times New Roman" panose="02020603050405020304" pitchFamily="18" charset="0"/>
              </a:rPr>
              <a:t>SISTEM IZPOSOJE E-KOLES </a:t>
            </a:r>
            <a:r>
              <a:rPr lang="sl-SI" sz="1800" b="1" dirty="0">
                <a:solidFill>
                  <a:schemeClr val="bg1"/>
                </a:solidFill>
                <a:effectLst/>
                <a:latin typeface="Tahoma" panose="020B0604030504040204" pitchFamily="34" charset="0"/>
                <a:ea typeface="Times New Roman" panose="02020603050405020304" pitchFamily="18" charset="0"/>
                <a:sym typeface="Wingdings" panose="05000000000000000000" pitchFamily="2" charset="2"/>
              </a:rPr>
              <a:t></a:t>
            </a:r>
            <a:endParaRPr lang="sl-SI" sz="2800" dirty="0">
              <a:solidFill>
                <a:schemeClr val="bg1"/>
              </a:solidFill>
              <a:effectLst/>
              <a:latin typeface="Times New Roman" panose="02020603050405020304" pitchFamily="18" charset="0"/>
              <a:ea typeface="Times New Roman" panose="02020603050405020304" pitchFamily="18" charset="0"/>
            </a:endParaRPr>
          </a:p>
          <a:p>
            <a:pPr>
              <a:buNone/>
            </a:pPr>
            <a:r>
              <a:rPr lang="sl-SI" sz="1800" b="1" dirty="0">
                <a:solidFill>
                  <a:schemeClr val="bg1"/>
                </a:solidFill>
                <a:effectLst/>
                <a:latin typeface="Tahoma" panose="020B0604030504040204" pitchFamily="34" charset="0"/>
                <a:ea typeface="Times New Roman" panose="02020603050405020304" pitchFamily="18" charset="0"/>
              </a:rPr>
              <a:t>(občina, RRA LUR, MKRR, </a:t>
            </a:r>
            <a:r>
              <a:rPr lang="sl-SI" sz="1800" b="1" dirty="0" err="1">
                <a:solidFill>
                  <a:schemeClr val="bg1"/>
                </a:solidFill>
                <a:effectLst/>
                <a:latin typeface="Tahoma" panose="020B0604030504040204" pitchFamily="34" charset="0"/>
                <a:ea typeface="Times New Roman" panose="02020603050405020304" pitchFamily="18" charset="0"/>
              </a:rPr>
              <a:t>SmartMOVE</a:t>
            </a:r>
            <a:r>
              <a:rPr lang="sl-SI" sz="1800" b="1" dirty="0">
                <a:solidFill>
                  <a:schemeClr val="bg1"/>
                </a:solidFill>
                <a:effectLst/>
                <a:latin typeface="Tahoma" panose="020B0604030504040204" pitchFamily="34" charset="0"/>
                <a:ea typeface="Times New Roman" panose="02020603050405020304" pitchFamily="18" charset="0"/>
              </a:rPr>
              <a:t>, Nomago)</a:t>
            </a:r>
          </a:p>
          <a:p>
            <a:pPr>
              <a:buNone/>
            </a:pPr>
            <a:endParaRPr lang="sl-SI" b="1" dirty="0">
              <a:solidFill>
                <a:schemeClr val="bg1"/>
              </a:solidFill>
              <a:latin typeface="Tahoma" panose="020B0604030504040204" pitchFamily="34" charset="0"/>
            </a:endParaRPr>
          </a:p>
          <a:p>
            <a:pPr>
              <a:buNone/>
            </a:pPr>
            <a:r>
              <a:rPr lang="sl-SI" dirty="0">
                <a:solidFill>
                  <a:schemeClr val="bg1"/>
                </a:solidFill>
                <a:latin typeface="Tahoma" panose="020B0604030504040204" pitchFamily="34" charset="0"/>
              </a:rPr>
              <a:t>Za začetek 10 priklopnih mest in 7 e-koles, vsako leto več lokacij in priklopnih mest …</a:t>
            </a:r>
          </a:p>
          <a:p>
            <a:pPr>
              <a:buNone/>
            </a:pPr>
            <a:endParaRPr lang="sl-SI" dirty="0">
              <a:solidFill>
                <a:schemeClr val="bg1"/>
              </a:solidFill>
              <a:latin typeface="Tahoma" panose="020B0604030504040204" pitchFamily="34" charset="0"/>
            </a:endParaRPr>
          </a:p>
          <a:p>
            <a:pPr>
              <a:buNone/>
            </a:pPr>
            <a:r>
              <a:rPr lang="sl-SI" dirty="0">
                <a:solidFill>
                  <a:schemeClr val="bg1"/>
                </a:solidFill>
                <a:latin typeface="Tahoma" panose="020B0604030504040204" pitchFamily="34" charset="0"/>
              </a:rPr>
              <a:t>Kompatibilnost s sistemom regije + bližina Ljubljane + cvetoč turizem = zgodba o uspehu!</a:t>
            </a:r>
            <a:endParaRPr lang="sl-SI" dirty="0">
              <a:solidFill>
                <a:schemeClr val="bg1"/>
              </a:solidFill>
            </a:endParaRPr>
          </a:p>
        </p:txBody>
      </p:sp>
    </p:spTree>
    <p:extLst>
      <p:ext uri="{BB962C8B-B14F-4D97-AF65-F5344CB8AC3E}">
        <p14:creationId xmlns:p14="http://schemas.microsoft.com/office/powerpoint/2010/main" val="3285590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D9B9-C4D3-1EE4-77BD-F34A40F5C9E5}"/>
            </a:ext>
          </a:extLst>
        </p:cNvPr>
        <p:cNvGrpSpPr/>
        <p:nvPr/>
      </p:nvGrpSpPr>
      <p:grpSpPr>
        <a:xfrm>
          <a:off x="0" y="0"/>
          <a:ext cx="0" cy="0"/>
          <a:chOff x="0" y="0"/>
          <a:chExt cx="0" cy="0"/>
        </a:xfrm>
      </p:grpSpPr>
      <p:pic>
        <p:nvPicPr>
          <p:cNvPr id="4" name="Slika 3" descr="Morda je slika naslednjega: 13 oseb">
            <a:extLst>
              <a:ext uri="{FF2B5EF4-FFF2-40B4-BE49-F238E27FC236}">
                <a16:creationId xmlns:a16="http://schemas.microsoft.com/office/drawing/2014/main" id="{E37AB287-F4AF-0C64-7050-623C9044B1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56" r="3162"/>
          <a:stretch/>
        </p:blipFill>
        <p:spPr bwMode="auto">
          <a:xfrm>
            <a:off x="298630" y="1960457"/>
            <a:ext cx="3188970" cy="1771015"/>
          </a:xfrm>
          <a:prstGeom prst="rect">
            <a:avLst/>
          </a:prstGeom>
          <a:noFill/>
          <a:ln>
            <a:noFill/>
          </a:ln>
          <a:extLst>
            <a:ext uri="{53640926-AAD7-44D8-BBD7-CCE9431645EC}">
              <a14:shadowObscured xmlns:a14="http://schemas.microsoft.com/office/drawing/2010/main"/>
            </a:ext>
          </a:extLst>
        </p:spPr>
      </p:pic>
      <p:sp>
        <p:nvSpPr>
          <p:cNvPr id="6" name="PoljeZBesedilom 5">
            <a:extLst>
              <a:ext uri="{FF2B5EF4-FFF2-40B4-BE49-F238E27FC236}">
                <a16:creationId xmlns:a16="http://schemas.microsoft.com/office/drawing/2014/main" id="{86F02E0C-E65F-C47F-894E-13F62AD05728}"/>
              </a:ext>
            </a:extLst>
          </p:cNvPr>
          <p:cNvSpPr txBox="1"/>
          <p:nvPr/>
        </p:nvSpPr>
        <p:spPr>
          <a:xfrm>
            <a:off x="229299" y="3869151"/>
            <a:ext cx="6096000" cy="2585323"/>
          </a:xfrm>
          <a:prstGeom prst="rect">
            <a:avLst/>
          </a:prstGeom>
          <a:noFill/>
        </p:spPr>
        <p:txBody>
          <a:bodyPr wrap="square">
            <a:spAutoFit/>
          </a:bodyPr>
          <a:lstStyle/>
          <a:p>
            <a:pPr>
              <a:buNone/>
            </a:pPr>
            <a:r>
              <a:rPr lang="sl-SI" sz="1800" b="1" dirty="0">
                <a:solidFill>
                  <a:schemeClr val="bg1"/>
                </a:solidFill>
                <a:effectLst/>
                <a:latin typeface="Tahoma" panose="020B0604030504040204" pitchFamily="34" charset="0"/>
                <a:ea typeface="Times New Roman" panose="02020603050405020304" pitchFamily="18" charset="0"/>
              </a:rPr>
              <a:t>LAHKIH NOG NAOKROG </a:t>
            </a:r>
            <a:r>
              <a:rPr lang="sl-SI" sz="1800" b="1" dirty="0">
                <a:solidFill>
                  <a:schemeClr val="bg1"/>
                </a:solidFill>
                <a:effectLst/>
                <a:latin typeface="Tahoma" panose="020B0604030504040204" pitchFamily="34" charset="0"/>
                <a:ea typeface="Times New Roman" panose="02020603050405020304" pitchFamily="18" charset="0"/>
                <a:sym typeface="Wingdings" panose="05000000000000000000" pitchFamily="2" charset="2"/>
              </a:rPr>
              <a:t></a:t>
            </a:r>
            <a:endParaRPr lang="sl-SI" sz="2800" b="1" dirty="0">
              <a:solidFill>
                <a:schemeClr val="bg1"/>
              </a:solidFill>
              <a:effectLst/>
              <a:latin typeface="Times New Roman" panose="02020603050405020304" pitchFamily="18" charset="0"/>
              <a:ea typeface="Times New Roman" panose="02020603050405020304" pitchFamily="18" charset="0"/>
            </a:endParaRPr>
          </a:p>
          <a:p>
            <a:pPr>
              <a:buNone/>
            </a:pPr>
            <a:r>
              <a:rPr lang="sl-SI" sz="1800" b="1" dirty="0">
                <a:solidFill>
                  <a:schemeClr val="bg1"/>
                </a:solidFill>
                <a:effectLst/>
                <a:latin typeface="Tahoma" panose="020B0604030504040204" pitchFamily="34" charset="0"/>
                <a:ea typeface="Times New Roman" panose="02020603050405020304" pitchFamily="18" charset="0"/>
              </a:rPr>
              <a:t>(Medvoške korenine, mag. Tilka Jamnik)</a:t>
            </a:r>
          </a:p>
          <a:p>
            <a:pPr>
              <a:buNone/>
            </a:pPr>
            <a:endParaRPr lang="sl-SI" dirty="0">
              <a:solidFill>
                <a:schemeClr val="bg1"/>
              </a:solidFill>
              <a:latin typeface="Tahoma" panose="020B0604030504040204" pitchFamily="34" charset="0"/>
            </a:endParaRPr>
          </a:p>
          <a:p>
            <a:pPr>
              <a:buNone/>
            </a:pPr>
            <a:r>
              <a:rPr lang="sl-SI" sz="1800" dirty="0">
                <a:solidFill>
                  <a:schemeClr val="bg1"/>
                </a:solidFill>
                <a:effectLst/>
                <a:latin typeface="Tahoma" panose="020B0604030504040204" pitchFamily="34" charset="0"/>
                <a:ea typeface="Times New Roman" panose="02020603050405020304" pitchFamily="18" charset="0"/>
              </a:rPr>
              <a:t>Skupina se je formirala samodejno in brez pobude TM organizacij. Upokojenci se vsaj enkrat na mesec podajo na trajnostno mobilni izlet po državi. Spoznavajo kulturne in turistične znamenitosti želenih krajev, ki jih vedno obiščejo z uporabo vlakov ali avtobusov in peš. Potujejo izven konic, da mlajših ne ovirajo. Ne ustavijo jih niti padavine!</a:t>
            </a:r>
            <a:endParaRPr lang="sl-SI" dirty="0">
              <a:solidFill>
                <a:schemeClr val="bg1"/>
              </a:solidFill>
            </a:endParaRPr>
          </a:p>
        </p:txBody>
      </p:sp>
    </p:spTree>
    <p:extLst>
      <p:ext uri="{BB962C8B-B14F-4D97-AF65-F5344CB8AC3E}">
        <p14:creationId xmlns:p14="http://schemas.microsoft.com/office/powerpoint/2010/main" val="99650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533D-23BF-0337-0AC5-7C348DD639E7}"/>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A4685A59-77B6-CD62-402D-9EC422241CA4}"/>
              </a:ext>
            </a:extLst>
          </p:cNvPr>
          <p:cNvSpPr txBox="1"/>
          <p:nvPr/>
        </p:nvSpPr>
        <p:spPr>
          <a:xfrm>
            <a:off x="221507" y="4437012"/>
            <a:ext cx="6096698" cy="2031325"/>
          </a:xfrm>
          <a:prstGeom prst="rect">
            <a:avLst/>
          </a:prstGeom>
          <a:noFill/>
        </p:spPr>
        <p:txBody>
          <a:bodyPr wrap="square">
            <a:spAutoFit/>
          </a:bodyPr>
          <a:lstStyle/>
          <a:p>
            <a:r>
              <a:rPr lang="sl-SI" sz="1800" b="1" dirty="0">
                <a:solidFill>
                  <a:schemeClr val="bg1"/>
                </a:solidFill>
                <a:effectLst/>
                <a:latin typeface="Tahoma" panose="020B0604030504040204" pitchFamily="34" charset="0"/>
                <a:ea typeface="Times New Roman" panose="02020603050405020304" pitchFamily="18" charset="0"/>
              </a:rPr>
              <a:t>KINETIČNE VETRNICE </a:t>
            </a:r>
            <a:r>
              <a:rPr lang="sl-SI" sz="1800" b="1" dirty="0">
                <a:solidFill>
                  <a:schemeClr val="bg1"/>
                </a:solidFill>
                <a:effectLst/>
                <a:latin typeface="Tahoma" panose="020B0604030504040204" pitchFamily="34" charset="0"/>
                <a:ea typeface="Times New Roman" panose="02020603050405020304" pitchFamily="18" charset="0"/>
                <a:sym typeface="Wingdings" panose="05000000000000000000" pitchFamily="2" charset="2"/>
              </a:rPr>
              <a:t></a:t>
            </a:r>
            <a:endParaRPr lang="sl-SI" sz="1800" b="1" dirty="0">
              <a:solidFill>
                <a:schemeClr val="bg1"/>
              </a:solidFill>
              <a:effectLst/>
              <a:latin typeface="Tahoma" panose="020B0604030504040204" pitchFamily="34" charset="0"/>
              <a:ea typeface="Times New Roman" panose="02020603050405020304" pitchFamily="18" charset="0"/>
            </a:endParaRPr>
          </a:p>
          <a:p>
            <a:r>
              <a:rPr lang="sl-SI" sz="1800" b="1" dirty="0">
                <a:solidFill>
                  <a:schemeClr val="bg1"/>
                </a:solidFill>
                <a:effectLst/>
                <a:latin typeface="Tahoma" panose="020B0604030504040204" pitchFamily="34" charset="0"/>
                <a:ea typeface="Times New Roman" panose="02020603050405020304" pitchFamily="18" charset="0"/>
              </a:rPr>
              <a:t>(občina RO, Andreja Eržen s.p.)</a:t>
            </a:r>
          </a:p>
          <a:p>
            <a:endParaRPr lang="sl-SI" b="1" dirty="0">
              <a:solidFill>
                <a:schemeClr val="bg1"/>
              </a:solidFill>
              <a:latin typeface="Tahoma" panose="020B0604030504040204" pitchFamily="34" charset="0"/>
            </a:endParaRPr>
          </a:p>
          <a:p>
            <a:r>
              <a:rPr lang="sl-SI" dirty="0">
                <a:solidFill>
                  <a:schemeClr val="bg1"/>
                </a:solidFill>
                <a:latin typeface="Tahoma" panose="020B0604030504040204" pitchFamily="34" charset="0"/>
                <a:ea typeface="Times New Roman" panose="02020603050405020304" pitchFamily="18" charset="0"/>
              </a:rPr>
              <a:t>Nenavadna promocija TM na javnih površinah? Zakaj pa ne? </a:t>
            </a:r>
            <a:r>
              <a:rPr lang="sl-SI" sz="1800" dirty="0">
                <a:solidFill>
                  <a:schemeClr val="bg1"/>
                </a:solidFill>
                <a:effectLst/>
                <a:latin typeface="Tahoma" panose="020B0604030504040204" pitchFamily="34" charset="0"/>
                <a:ea typeface="Times New Roman" panose="02020603050405020304" pitchFamily="18" charset="0"/>
              </a:rPr>
              <a:t>Veter je simbol svobode in kot nevidna sila premika krila vetrnice, na kateri se pletejo podobe TM in okoliške narave ter zgradb v stalnem brezogljičnem gibanju!</a:t>
            </a:r>
            <a:endParaRPr lang="sl-SI" b="1" dirty="0">
              <a:solidFill>
                <a:schemeClr val="bg1"/>
              </a:solidFill>
            </a:endParaRPr>
          </a:p>
        </p:txBody>
      </p:sp>
      <p:pic>
        <p:nvPicPr>
          <p:cNvPr id="6" name="Slika 5" descr="Slika, ki vsebuje besede na prostem, trava, rastlina, umetnost&#10;&#10;Vsebina, ustvarjena z umetno inteligenco, morda ni pravilna.">
            <a:extLst>
              <a:ext uri="{FF2B5EF4-FFF2-40B4-BE49-F238E27FC236}">
                <a16:creationId xmlns:a16="http://schemas.microsoft.com/office/drawing/2014/main" id="{EDA4AAFE-5504-63A4-5F26-4825457763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380" y="1900214"/>
            <a:ext cx="3193415" cy="2395220"/>
          </a:xfrm>
          <a:prstGeom prst="rect">
            <a:avLst/>
          </a:prstGeom>
          <a:noFill/>
          <a:ln>
            <a:noFill/>
          </a:ln>
        </p:spPr>
      </p:pic>
    </p:spTree>
    <p:extLst>
      <p:ext uri="{BB962C8B-B14F-4D97-AF65-F5344CB8AC3E}">
        <p14:creationId xmlns:p14="http://schemas.microsoft.com/office/powerpoint/2010/main" val="651121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0D575-CCC1-7156-DD90-FEEF1738A85F}"/>
            </a:ext>
          </a:extLst>
        </p:cNvPr>
        <p:cNvGrpSpPr/>
        <p:nvPr/>
      </p:nvGrpSpPr>
      <p:grpSpPr>
        <a:xfrm>
          <a:off x="0" y="0"/>
          <a:ext cx="0" cy="0"/>
          <a:chOff x="0" y="0"/>
          <a:chExt cx="0" cy="0"/>
        </a:xfrm>
      </p:grpSpPr>
      <p:pic>
        <p:nvPicPr>
          <p:cNvPr id="4" name="Slika 3" descr="Slika, ki vsebuje besede na prostem, kolo, kopensko vozilo, vozilo&#10;&#10;Opis je samodejno ustvarjen">
            <a:extLst>
              <a:ext uri="{FF2B5EF4-FFF2-40B4-BE49-F238E27FC236}">
                <a16:creationId xmlns:a16="http://schemas.microsoft.com/office/drawing/2014/main" id="{62F7D8D7-20CD-AEA0-669C-AB91904A75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292" y="1850390"/>
            <a:ext cx="3193415" cy="2395220"/>
          </a:xfrm>
          <a:prstGeom prst="rect">
            <a:avLst/>
          </a:prstGeom>
        </p:spPr>
      </p:pic>
      <p:sp>
        <p:nvSpPr>
          <p:cNvPr id="6" name="PoljeZBesedilom 5">
            <a:extLst>
              <a:ext uri="{FF2B5EF4-FFF2-40B4-BE49-F238E27FC236}">
                <a16:creationId xmlns:a16="http://schemas.microsoft.com/office/drawing/2014/main" id="{09B45C78-1091-6AA6-E678-2B2BBD70F20F}"/>
              </a:ext>
            </a:extLst>
          </p:cNvPr>
          <p:cNvSpPr txBox="1"/>
          <p:nvPr/>
        </p:nvSpPr>
        <p:spPr>
          <a:xfrm>
            <a:off x="216716" y="4435490"/>
            <a:ext cx="6096000" cy="2031325"/>
          </a:xfrm>
          <a:prstGeom prst="rect">
            <a:avLst/>
          </a:prstGeom>
          <a:noFill/>
        </p:spPr>
        <p:txBody>
          <a:bodyPr wrap="square">
            <a:spAutoFit/>
          </a:bodyPr>
          <a:lstStyle/>
          <a:p>
            <a:r>
              <a:rPr lang="sl-SI" sz="1800" b="1" dirty="0">
                <a:solidFill>
                  <a:schemeClr val="bg1"/>
                </a:solidFill>
                <a:effectLst/>
                <a:latin typeface="Tahoma" panose="020B0604030504040204" pitchFamily="34" charset="0"/>
                <a:ea typeface="Times New Roman" panose="02020603050405020304" pitchFamily="18" charset="0"/>
              </a:rPr>
              <a:t>PARK SOBA </a:t>
            </a:r>
            <a:r>
              <a:rPr lang="sl-SI" sz="1800" b="1" dirty="0">
                <a:solidFill>
                  <a:schemeClr val="bg1"/>
                </a:solidFill>
                <a:effectLst/>
                <a:latin typeface="Tahoma" panose="020B0604030504040204" pitchFamily="34" charset="0"/>
                <a:ea typeface="Times New Roman" panose="02020603050405020304" pitchFamily="18" charset="0"/>
                <a:sym typeface="Wingdings" panose="05000000000000000000" pitchFamily="2" charset="2"/>
              </a:rPr>
              <a:t></a:t>
            </a:r>
            <a:endParaRPr lang="sl-SI" sz="1800" b="1" dirty="0">
              <a:solidFill>
                <a:schemeClr val="bg1"/>
              </a:solidFill>
              <a:effectLst/>
              <a:latin typeface="Tahoma" panose="020B0604030504040204" pitchFamily="34" charset="0"/>
              <a:ea typeface="Times New Roman" panose="02020603050405020304" pitchFamily="18" charset="0"/>
            </a:endParaRPr>
          </a:p>
          <a:p>
            <a:r>
              <a:rPr lang="sl-SI" sz="1800" b="1" dirty="0">
                <a:solidFill>
                  <a:schemeClr val="bg1"/>
                </a:solidFill>
                <a:effectLst/>
                <a:latin typeface="Tahoma" panose="020B0604030504040204" pitchFamily="34" charset="0"/>
                <a:ea typeface="Times New Roman" panose="02020603050405020304" pitchFamily="18" charset="0"/>
              </a:rPr>
              <a:t>(občina RO, Barbara Bališ Markovič s.p., knjižnica)</a:t>
            </a:r>
          </a:p>
          <a:p>
            <a:endParaRPr lang="sl-SI" b="1" dirty="0">
              <a:solidFill>
                <a:schemeClr val="bg1"/>
              </a:solidFill>
              <a:latin typeface="Tahoma" panose="020B0604030504040204" pitchFamily="34" charset="0"/>
            </a:endParaRPr>
          </a:p>
          <a:p>
            <a:r>
              <a:rPr lang="sl-SI" sz="1800" dirty="0">
                <a:solidFill>
                  <a:schemeClr val="bg1"/>
                </a:solidFill>
                <a:effectLst/>
                <a:latin typeface="Tahoma" panose="020B0604030504040204" pitchFamily="34" charset="0"/>
                <a:ea typeface="Times New Roman" panose="02020603050405020304" pitchFamily="18" charset="0"/>
              </a:rPr>
              <a:t>Na parkiriščih tržnice kar med osebnimi vozili ustvarimo kotiček za vse generacije. Rabljeno pohištvo si izposodimo v našem centru odpadkov – po uporabi ga tja tudi vrnemo. Hladilnik založimo s knjigami in ETM gradivom!</a:t>
            </a:r>
            <a:endParaRPr lang="sl-SI" b="1" dirty="0">
              <a:solidFill>
                <a:schemeClr val="bg1"/>
              </a:solidFill>
            </a:endParaRPr>
          </a:p>
        </p:txBody>
      </p:sp>
    </p:spTree>
    <p:extLst>
      <p:ext uri="{BB962C8B-B14F-4D97-AF65-F5344CB8AC3E}">
        <p14:creationId xmlns:p14="http://schemas.microsoft.com/office/powerpoint/2010/main" val="618323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A8554-A61A-683C-923B-887AA1A96F8F}"/>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F62C4D4F-FC54-F825-C8FA-49B9EFB577C8}"/>
              </a:ext>
            </a:extLst>
          </p:cNvPr>
          <p:cNvSpPr txBox="1"/>
          <p:nvPr/>
        </p:nvSpPr>
        <p:spPr>
          <a:xfrm>
            <a:off x="217065" y="4158572"/>
            <a:ext cx="6096698" cy="2308324"/>
          </a:xfrm>
          <a:prstGeom prst="rect">
            <a:avLst/>
          </a:prstGeom>
          <a:noFill/>
        </p:spPr>
        <p:txBody>
          <a:bodyPr wrap="square">
            <a:spAutoFit/>
          </a:bodyPr>
          <a:lstStyle/>
          <a:p>
            <a:pPr>
              <a:buNone/>
            </a:pPr>
            <a:r>
              <a:rPr lang="sl-SI" sz="1800" b="1" dirty="0">
                <a:solidFill>
                  <a:schemeClr val="bg1"/>
                </a:solidFill>
                <a:effectLst/>
                <a:latin typeface="Tahoma" panose="020B0604030504040204" pitchFamily="34" charset="0"/>
                <a:ea typeface="Times New Roman" panose="02020603050405020304" pitchFamily="18" charset="0"/>
              </a:rPr>
              <a:t>ZDRAVILNI GOZDNI KORAKI </a:t>
            </a:r>
            <a:r>
              <a:rPr lang="sl-SI" sz="1800" b="1" dirty="0">
                <a:solidFill>
                  <a:schemeClr val="bg1"/>
                </a:solidFill>
                <a:effectLst/>
                <a:latin typeface="Tahoma" panose="020B0604030504040204" pitchFamily="34" charset="0"/>
                <a:ea typeface="Times New Roman" panose="02020603050405020304" pitchFamily="18" charset="0"/>
                <a:sym typeface="Wingdings" panose="05000000000000000000" pitchFamily="2" charset="2"/>
              </a:rPr>
              <a:t></a:t>
            </a:r>
            <a:endParaRPr lang="sl-SI" sz="2800" dirty="0">
              <a:solidFill>
                <a:schemeClr val="bg1"/>
              </a:solidFill>
              <a:effectLst/>
              <a:latin typeface="Times New Roman" panose="02020603050405020304" pitchFamily="18" charset="0"/>
              <a:ea typeface="Times New Roman" panose="02020603050405020304" pitchFamily="18" charset="0"/>
            </a:endParaRPr>
          </a:p>
          <a:p>
            <a:r>
              <a:rPr lang="sl-SI" sz="1800" b="1" dirty="0">
                <a:solidFill>
                  <a:schemeClr val="bg1"/>
                </a:solidFill>
                <a:effectLst/>
                <a:latin typeface="Tahoma" panose="020B0604030504040204" pitchFamily="34" charset="0"/>
                <a:ea typeface="Times New Roman" panose="02020603050405020304" pitchFamily="18" charset="0"/>
              </a:rPr>
              <a:t>(Jakob </a:t>
            </a:r>
            <a:r>
              <a:rPr lang="sl-SI" b="1" dirty="0">
                <a:solidFill>
                  <a:schemeClr val="bg1"/>
                </a:solidFill>
                <a:latin typeface="Tahoma" panose="020B0604030504040204" pitchFamily="34" charset="0"/>
                <a:ea typeface="Times New Roman" panose="02020603050405020304" pitchFamily="18" charset="0"/>
              </a:rPr>
              <a:t>Šubic</a:t>
            </a:r>
            <a:r>
              <a:rPr lang="sl-SI" sz="1800" b="1" dirty="0">
                <a:solidFill>
                  <a:schemeClr val="bg1"/>
                </a:solidFill>
                <a:effectLst/>
                <a:latin typeface="Tahoma" panose="020B0604030504040204" pitchFamily="34" charset="0"/>
                <a:ea typeface="Times New Roman" panose="02020603050405020304" pitchFamily="18" charset="0"/>
              </a:rPr>
              <a:t>, NIJZ, zdravstveni dom, občina)</a:t>
            </a:r>
          </a:p>
          <a:p>
            <a:endParaRPr lang="sl-SI" dirty="0">
              <a:solidFill>
                <a:schemeClr val="bg1"/>
              </a:solidFill>
              <a:latin typeface="Tahoma" panose="020B0604030504040204" pitchFamily="34" charset="0"/>
              <a:ea typeface="Times New Roman" panose="02020603050405020304" pitchFamily="18" charset="0"/>
            </a:endParaRPr>
          </a:p>
          <a:p>
            <a:r>
              <a:rPr lang="sl-SI" sz="1800" dirty="0">
                <a:solidFill>
                  <a:schemeClr val="bg1"/>
                </a:solidFill>
                <a:effectLst/>
                <a:latin typeface="Tahoma" panose="020B0604030504040204" pitchFamily="34" charset="0"/>
                <a:ea typeface="Times New Roman" panose="02020603050405020304" pitchFamily="18" charset="0"/>
              </a:rPr>
              <a:t>V gozd se podamo z gozdarjem Jakobom Šubicem. Namen je spoznavanje vpliva hoje po gozdu na človekovo zdravje. Na začetku in koncu izmerimo srčni utrip, krvni tlak in vsebnost kisika v krvi. Kdor bo želel, bo lahko na koncu podelil tudi izkušnjo s prisotnim psihologom.</a:t>
            </a:r>
            <a:endParaRPr lang="sl-SI" sz="2800" dirty="0">
              <a:solidFill>
                <a:schemeClr val="bg1"/>
              </a:solidFill>
              <a:effectLst/>
              <a:latin typeface="Times New Roman" panose="02020603050405020304" pitchFamily="18" charset="0"/>
              <a:ea typeface="Times New Roman" panose="02020603050405020304" pitchFamily="18" charset="0"/>
            </a:endParaRPr>
          </a:p>
        </p:txBody>
      </p:sp>
      <p:pic>
        <p:nvPicPr>
          <p:cNvPr id="6" name="Slika 5" descr="Slika, ki vsebuje besede na prostem, oblačila, oseba, ljudje&#10;&#10;Vsebina, ustvarjena z umetno inteligenco, morda ni pravilna.">
            <a:extLst>
              <a:ext uri="{FF2B5EF4-FFF2-40B4-BE49-F238E27FC236}">
                <a16:creationId xmlns:a16="http://schemas.microsoft.com/office/drawing/2014/main" id="{14650D5A-942F-48D9-1165-53CA0D28B21E}"/>
              </a:ext>
            </a:extLst>
          </p:cNvPr>
          <p:cNvPicPr>
            <a:picLocks noChangeAspect="1"/>
          </p:cNvPicPr>
          <p:nvPr/>
        </p:nvPicPr>
        <p:blipFill>
          <a:blip r:embed="rId2"/>
          <a:stretch>
            <a:fillRect/>
          </a:stretch>
        </p:blipFill>
        <p:spPr>
          <a:xfrm>
            <a:off x="283824" y="1848700"/>
            <a:ext cx="3193415" cy="2153920"/>
          </a:xfrm>
          <a:prstGeom prst="rect">
            <a:avLst/>
          </a:prstGeom>
        </p:spPr>
      </p:pic>
    </p:spTree>
    <p:extLst>
      <p:ext uri="{BB962C8B-B14F-4D97-AF65-F5344CB8AC3E}">
        <p14:creationId xmlns:p14="http://schemas.microsoft.com/office/powerpoint/2010/main" val="3793670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7F7D2-0F36-53C0-0A3C-26987951E534}"/>
            </a:ext>
          </a:extLst>
        </p:cNvPr>
        <p:cNvGrpSpPr/>
        <p:nvPr/>
      </p:nvGrpSpPr>
      <p:grpSpPr>
        <a:xfrm>
          <a:off x="0" y="0"/>
          <a:ext cx="0" cy="0"/>
          <a:chOff x="0" y="0"/>
          <a:chExt cx="0" cy="0"/>
        </a:xfrm>
      </p:grpSpPr>
      <p:pic>
        <p:nvPicPr>
          <p:cNvPr id="4" name="Slika 3" descr="Slika, ki vsebuje besede oblačila, oseba, prevoz, ljudje&#10;&#10;Vsebina, ustvarjena z umetno inteligenco, morda ni pravilna.">
            <a:extLst>
              <a:ext uri="{FF2B5EF4-FFF2-40B4-BE49-F238E27FC236}">
                <a16:creationId xmlns:a16="http://schemas.microsoft.com/office/drawing/2014/main" id="{35398E0B-C88E-66A7-36F5-DDA5029223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07" b="10392"/>
          <a:stretch/>
        </p:blipFill>
        <p:spPr bwMode="auto">
          <a:xfrm>
            <a:off x="308991" y="1793234"/>
            <a:ext cx="3193415" cy="2038350"/>
          </a:xfrm>
          <a:prstGeom prst="rect">
            <a:avLst/>
          </a:prstGeom>
          <a:ln>
            <a:noFill/>
          </a:ln>
          <a:extLst>
            <a:ext uri="{53640926-AAD7-44D8-BBD7-CCE9431645EC}">
              <a14:shadowObscured xmlns:a14="http://schemas.microsoft.com/office/drawing/2010/main"/>
            </a:ext>
          </a:extLst>
        </p:spPr>
      </p:pic>
      <p:sp>
        <p:nvSpPr>
          <p:cNvPr id="8" name="PoljeZBesedilom 7">
            <a:extLst>
              <a:ext uri="{FF2B5EF4-FFF2-40B4-BE49-F238E27FC236}">
                <a16:creationId xmlns:a16="http://schemas.microsoft.com/office/drawing/2014/main" id="{B3BA6628-61F0-4857-7A70-89719F245939}"/>
              </a:ext>
            </a:extLst>
          </p:cNvPr>
          <p:cNvSpPr txBox="1"/>
          <p:nvPr/>
        </p:nvSpPr>
        <p:spPr>
          <a:xfrm>
            <a:off x="217066" y="4016041"/>
            <a:ext cx="6096698" cy="2585323"/>
          </a:xfrm>
          <a:prstGeom prst="rect">
            <a:avLst/>
          </a:prstGeom>
          <a:noFill/>
        </p:spPr>
        <p:txBody>
          <a:bodyPr wrap="square">
            <a:spAutoFit/>
          </a:bodyPr>
          <a:lstStyle/>
          <a:p>
            <a:pPr>
              <a:buNone/>
            </a:pPr>
            <a:r>
              <a:rPr lang="sl-SI" b="1" dirty="0">
                <a:solidFill>
                  <a:schemeClr val="bg1"/>
                </a:solidFill>
                <a:effectLst/>
                <a:latin typeface="Tahoma" panose="020B0604030504040204" pitchFamily="34" charset="0"/>
                <a:ea typeface="Times New Roman" panose="02020603050405020304" pitchFamily="18" charset="0"/>
              </a:rPr>
              <a:t>GREM Z VLAKOM </a:t>
            </a:r>
            <a:r>
              <a:rPr lang="sl-SI" b="1" dirty="0">
                <a:solidFill>
                  <a:schemeClr val="bg1"/>
                </a:solidFill>
                <a:effectLst/>
                <a:latin typeface="Tahoma" panose="020B0604030504040204" pitchFamily="34" charset="0"/>
                <a:ea typeface="Times New Roman" panose="02020603050405020304" pitchFamily="18" charset="0"/>
                <a:sym typeface="Wingdings" panose="05000000000000000000" pitchFamily="2" charset="2"/>
              </a:rPr>
              <a:t></a:t>
            </a:r>
            <a:endParaRPr lang="sl-SI" b="1" dirty="0">
              <a:solidFill>
                <a:schemeClr val="bg1"/>
              </a:solidFill>
              <a:effectLst/>
              <a:latin typeface="Times New Roman" panose="02020603050405020304" pitchFamily="18" charset="0"/>
              <a:ea typeface="Times New Roman" panose="02020603050405020304" pitchFamily="18" charset="0"/>
            </a:endParaRPr>
          </a:p>
          <a:p>
            <a:r>
              <a:rPr lang="sl-SI" b="1" dirty="0">
                <a:solidFill>
                  <a:schemeClr val="bg1"/>
                </a:solidFill>
                <a:effectLst/>
                <a:latin typeface="Tahoma" panose="020B0604030504040204" pitchFamily="34" charset="0"/>
                <a:ea typeface="Times New Roman" panose="02020603050405020304" pitchFamily="18" charset="0"/>
              </a:rPr>
              <a:t>(Gregor Rozman, SŽ)</a:t>
            </a:r>
          </a:p>
          <a:p>
            <a:endParaRPr lang="sl-SI" b="1" dirty="0">
              <a:solidFill>
                <a:schemeClr val="bg1"/>
              </a:solidFill>
              <a:latin typeface="Tahoma" panose="020B0604030504040204" pitchFamily="34" charset="0"/>
              <a:ea typeface="Times New Roman" panose="02020603050405020304" pitchFamily="18" charset="0"/>
            </a:endParaRPr>
          </a:p>
          <a:p>
            <a:pPr>
              <a:buNone/>
            </a:pPr>
            <a:r>
              <a:rPr lang="sl-SI" dirty="0">
                <a:solidFill>
                  <a:schemeClr val="bg1"/>
                </a:solidFill>
                <a:effectLst/>
                <a:latin typeface="Tahoma" panose="020B0604030504040204" pitchFamily="34" charset="0"/>
                <a:ea typeface="Times New Roman" panose="02020603050405020304" pitchFamily="18" charset="0"/>
              </a:rPr>
              <a:t>Izlet, ki ga prostovoljno organiziram kar sam koordinator.</a:t>
            </a:r>
          </a:p>
          <a:p>
            <a:pPr>
              <a:buNone/>
            </a:pPr>
            <a:r>
              <a:rPr lang="sl-SI" i="1" dirty="0">
                <a:solidFill>
                  <a:schemeClr val="bg1"/>
                </a:solidFill>
                <a:effectLst/>
                <a:latin typeface="Tahoma" panose="020B0604030504040204" pitchFamily="34" charset="0"/>
                <a:ea typeface="Times New Roman" panose="02020603050405020304" pitchFamily="18" charset="0"/>
              </a:rPr>
              <a:t>Lani na vlaku za Jesenice pripovedovali smo si vice,</a:t>
            </a:r>
            <a:endParaRPr lang="sl-SI" dirty="0">
              <a:solidFill>
                <a:schemeClr val="bg1"/>
              </a:solidFill>
              <a:effectLst/>
              <a:latin typeface="Times New Roman" panose="02020603050405020304" pitchFamily="18" charset="0"/>
              <a:ea typeface="Times New Roman" panose="02020603050405020304" pitchFamily="18" charset="0"/>
            </a:endParaRPr>
          </a:p>
          <a:p>
            <a:pPr>
              <a:buNone/>
            </a:pPr>
            <a:r>
              <a:rPr lang="sl-SI" i="1" dirty="0">
                <a:solidFill>
                  <a:schemeClr val="bg1"/>
                </a:solidFill>
                <a:effectLst/>
                <a:latin typeface="Tahoma" panose="020B0604030504040204" pitchFamily="34" charset="0"/>
                <a:ea typeface="Times New Roman" panose="02020603050405020304" pitchFamily="18" charset="0"/>
              </a:rPr>
              <a:t>letos pa se bomo nasmejani odpeljali proti beli Ljubljani.</a:t>
            </a:r>
            <a:endParaRPr lang="sl-SI" dirty="0">
              <a:solidFill>
                <a:schemeClr val="bg1"/>
              </a:solidFill>
              <a:effectLst/>
              <a:latin typeface="Times New Roman" panose="02020603050405020304" pitchFamily="18" charset="0"/>
              <a:ea typeface="Times New Roman" panose="02020603050405020304" pitchFamily="18" charset="0"/>
            </a:endParaRPr>
          </a:p>
          <a:p>
            <a:pPr>
              <a:buNone/>
            </a:pPr>
            <a:r>
              <a:rPr lang="sl-SI" i="1" dirty="0">
                <a:solidFill>
                  <a:schemeClr val="bg1"/>
                </a:solidFill>
                <a:effectLst/>
                <a:latin typeface="Tahoma" panose="020B0604030504040204" pitchFamily="34" charset="0"/>
                <a:ea typeface="Times New Roman" panose="02020603050405020304" pitchFamily="18" charset="0"/>
              </a:rPr>
              <a:t>Poskrbljeno bo za zabavo – sprehajali se bomo, pili kavo,</a:t>
            </a:r>
            <a:endParaRPr lang="sl-SI" dirty="0">
              <a:solidFill>
                <a:schemeClr val="bg1"/>
              </a:solidFill>
              <a:effectLst/>
              <a:latin typeface="Times New Roman" panose="02020603050405020304" pitchFamily="18" charset="0"/>
              <a:ea typeface="Times New Roman" panose="02020603050405020304" pitchFamily="18" charset="0"/>
            </a:endParaRPr>
          </a:p>
          <a:p>
            <a:pPr>
              <a:buNone/>
            </a:pPr>
            <a:r>
              <a:rPr lang="sl-SI" i="1" dirty="0">
                <a:solidFill>
                  <a:schemeClr val="bg1"/>
                </a:solidFill>
                <a:effectLst/>
                <a:latin typeface="Tahoma" panose="020B0604030504040204" pitchFamily="34" charset="0"/>
                <a:ea typeface="Times New Roman" panose="02020603050405020304" pitchFamily="18" charset="0"/>
              </a:rPr>
              <a:t>si ogledali kakšno razstavo, imeli dogodkov polno glavo.</a:t>
            </a:r>
            <a:endParaRPr lang="sl-SI" dirty="0">
              <a:solidFill>
                <a:schemeClr val="bg1"/>
              </a:solidFill>
              <a:effectLst/>
              <a:latin typeface="Times New Roman" panose="02020603050405020304" pitchFamily="18" charset="0"/>
              <a:ea typeface="Times New Roman" panose="02020603050405020304" pitchFamily="18" charset="0"/>
            </a:endParaRPr>
          </a:p>
          <a:p>
            <a:pPr>
              <a:buNone/>
            </a:pPr>
            <a:r>
              <a:rPr lang="sl-SI" i="1" dirty="0">
                <a:solidFill>
                  <a:schemeClr val="bg1"/>
                </a:solidFill>
                <a:effectLst/>
                <a:latin typeface="Tahoma" panose="020B0604030504040204" pitchFamily="34" charset="0"/>
                <a:ea typeface="Times New Roman" panose="02020603050405020304" pitchFamily="18" charset="0"/>
              </a:rPr>
              <a:t>Zvečer pelje v nove usode nas železnica spet v Medvode.</a:t>
            </a:r>
            <a:endParaRPr lang="sl-SI"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6966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B0D46-4E24-0F29-A053-37067FE81F0B}"/>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C2CFA551-2007-B205-9F7B-0167C04037B0}"/>
              </a:ext>
            </a:extLst>
          </p:cNvPr>
          <p:cNvSpPr txBox="1"/>
          <p:nvPr/>
        </p:nvSpPr>
        <p:spPr>
          <a:xfrm>
            <a:off x="234872" y="4430597"/>
            <a:ext cx="6096698" cy="2031325"/>
          </a:xfrm>
          <a:prstGeom prst="rect">
            <a:avLst/>
          </a:prstGeom>
          <a:noFill/>
        </p:spPr>
        <p:txBody>
          <a:bodyPr wrap="square">
            <a:spAutoFit/>
          </a:bodyPr>
          <a:lstStyle/>
          <a:p>
            <a:pPr>
              <a:buNone/>
            </a:pPr>
            <a:r>
              <a:rPr lang="sl-SI" sz="1800" b="1" dirty="0">
                <a:solidFill>
                  <a:schemeClr val="bg1"/>
                </a:solidFill>
                <a:effectLst/>
                <a:latin typeface="Tahoma" panose="020B0604030504040204" pitchFamily="34" charset="0"/>
                <a:ea typeface="Times New Roman" panose="02020603050405020304" pitchFamily="18" charset="0"/>
              </a:rPr>
              <a:t>GRAFITARNICA MED VODAMI </a:t>
            </a:r>
            <a:r>
              <a:rPr lang="sl-SI" sz="1800" b="1" dirty="0">
                <a:solidFill>
                  <a:schemeClr val="bg1"/>
                </a:solidFill>
                <a:effectLst/>
                <a:latin typeface="Tahoma" panose="020B0604030504040204" pitchFamily="34" charset="0"/>
                <a:ea typeface="Times New Roman" panose="02020603050405020304" pitchFamily="18" charset="0"/>
                <a:sym typeface="Wingdings" panose="05000000000000000000" pitchFamily="2" charset="2"/>
              </a:rPr>
              <a:t></a:t>
            </a:r>
            <a:endParaRPr lang="sl-SI" sz="2800" b="1" dirty="0">
              <a:solidFill>
                <a:schemeClr val="bg1"/>
              </a:solidFill>
              <a:effectLst/>
              <a:latin typeface="Times New Roman" panose="02020603050405020304" pitchFamily="18" charset="0"/>
              <a:ea typeface="Times New Roman" panose="02020603050405020304" pitchFamily="18" charset="0"/>
            </a:endParaRPr>
          </a:p>
          <a:p>
            <a:pPr>
              <a:buNone/>
            </a:pPr>
            <a:r>
              <a:rPr lang="sl-SI" sz="1800" b="1" dirty="0">
                <a:solidFill>
                  <a:schemeClr val="bg1"/>
                </a:solidFill>
                <a:effectLst/>
                <a:latin typeface="Tahoma" panose="020B0604030504040204" pitchFamily="34" charset="0"/>
                <a:ea typeface="Times New Roman" panose="02020603050405020304" pitchFamily="18" charset="0"/>
              </a:rPr>
              <a:t>(različni ulični umetniki, občina)</a:t>
            </a:r>
          </a:p>
          <a:p>
            <a:pPr>
              <a:buNone/>
            </a:pPr>
            <a:endParaRPr lang="sl-SI" b="1" dirty="0">
              <a:solidFill>
                <a:schemeClr val="bg1"/>
              </a:solidFill>
              <a:latin typeface="Tahoma" panose="020B0604030504040204" pitchFamily="34" charset="0"/>
            </a:endParaRPr>
          </a:p>
          <a:p>
            <a:pPr>
              <a:buNone/>
            </a:pPr>
            <a:r>
              <a:rPr lang="sl-SI" dirty="0">
                <a:solidFill>
                  <a:schemeClr val="bg1"/>
                </a:solidFill>
                <a:latin typeface="Tahoma" panose="020B0604030504040204" pitchFamily="34" charset="0"/>
              </a:rPr>
              <a:t>Upodabljamo provokativna podnebna sporočila voznikom osebnih vozil in upamo, da se morda v nekom prebudi kanček zavesti in spremeni vsakodnevne potovalne navade. Nujno: pri plasiranju sporočil moramo biti nežni.</a:t>
            </a:r>
            <a:endParaRPr lang="sl-SI" dirty="0">
              <a:solidFill>
                <a:schemeClr val="bg1"/>
              </a:solidFill>
            </a:endParaRPr>
          </a:p>
        </p:txBody>
      </p:sp>
      <p:pic>
        <p:nvPicPr>
          <p:cNvPr id="6" name="Slika 5">
            <a:extLst>
              <a:ext uri="{FF2B5EF4-FFF2-40B4-BE49-F238E27FC236}">
                <a16:creationId xmlns:a16="http://schemas.microsoft.com/office/drawing/2014/main" id="{3A799AE9-37BA-5547-F490-2243E1A49E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774" y="1854872"/>
            <a:ext cx="3193415" cy="2395220"/>
          </a:xfrm>
          <a:prstGeom prst="rect">
            <a:avLst/>
          </a:prstGeom>
          <a:noFill/>
          <a:ln>
            <a:noFill/>
          </a:ln>
        </p:spPr>
      </p:pic>
    </p:spTree>
    <p:extLst>
      <p:ext uri="{BB962C8B-B14F-4D97-AF65-F5344CB8AC3E}">
        <p14:creationId xmlns:p14="http://schemas.microsoft.com/office/powerpoint/2010/main" val="1461993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BB234-FD7E-7235-3E80-0AE438C1AAF4}"/>
            </a:ext>
          </a:extLst>
        </p:cNvPr>
        <p:cNvGrpSpPr/>
        <p:nvPr/>
      </p:nvGrpSpPr>
      <p:grpSpPr>
        <a:xfrm>
          <a:off x="0" y="0"/>
          <a:ext cx="0" cy="0"/>
          <a:chOff x="0" y="0"/>
          <a:chExt cx="0" cy="0"/>
        </a:xfrm>
      </p:grpSpPr>
      <p:pic>
        <p:nvPicPr>
          <p:cNvPr id="4" name="Slika 3" descr="Slika, ki vsebuje besede kolo, na prostem, oseba, kopensko vozilo&#10;&#10;Vsebina, ustvarjena z umetno inteligenco, morda ni pravilna.">
            <a:extLst>
              <a:ext uri="{FF2B5EF4-FFF2-40B4-BE49-F238E27FC236}">
                <a16:creationId xmlns:a16="http://schemas.microsoft.com/office/drawing/2014/main" id="{A192F900-EF2E-7AB6-DD6D-D2A349D06A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893" b="5621"/>
          <a:stretch/>
        </p:blipFill>
        <p:spPr bwMode="auto">
          <a:xfrm>
            <a:off x="296407" y="1882105"/>
            <a:ext cx="3193415" cy="2095500"/>
          </a:xfrm>
          <a:prstGeom prst="rect">
            <a:avLst/>
          </a:prstGeom>
          <a:ln>
            <a:noFill/>
          </a:ln>
          <a:extLst>
            <a:ext uri="{53640926-AAD7-44D8-BBD7-CCE9431645EC}">
              <a14:shadowObscured xmlns:a14="http://schemas.microsoft.com/office/drawing/2010/main"/>
            </a:ext>
          </a:extLst>
        </p:spPr>
      </p:pic>
      <p:sp>
        <p:nvSpPr>
          <p:cNvPr id="6" name="PoljeZBesedilom 5">
            <a:extLst>
              <a:ext uri="{FF2B5EF4-FFF2-40B4-BE49-F238E27FC236}">
                <a16:creationId xmlns:a16="http://schemas.microsoft.com/office/drawing/2014/main" id="{9F5DB7BF-23C4-DECD-40C5-9B774AAAFE84}"/>
              </a:ext>
            </a:extLst>
          </p:cNvPr>
          <p:cNvSpPr txBox="1"/>
          <p:nvPr/>
        </p:nvSpPr>
        <p:spPr>
          <a:xfrm>
            <a:off x="145759" y="4250933"/>
            <a:ext cx="6096698" cy="2308324"/>
          </a:xfrm>
          <a:prstGeom prst="rect">
            <a:avLst/>
          </a:prstGeom>
          <a:noFill/>
        </p:spPr>
        <p:txBody>
          <a:bodyPr wrap="square">
            <a:spAutoFit/>
          </a:bodyPr>
          <a:lstStyle/>
          <a:p>
            <a:pPr>
              <a:buNone/>
            </a:pPr>
            <a:r>
              <a:rPr lang="sl-SI" sz="1800" b="1" dirty="0">
                <a:solidFill>
                  <a:schemeClr val="bg1"/>
                </a:solidFill>
                <a:effectLst/>
                <a:latin typeface="Tahoma" panose="020B0604030504040204" pitchFamily="34" charset="0"/>
                <a:ea typeface="Times New Roman" panose="02020603050405020304" pitchFamily="18" charset="0"/>
              </a:rPr>
              <a:t>SODELOVANJE Z GOSPODARSTVOM </a:t>
            </a:r>
            <a:r>
              <a:rPr lang="sl-SI" sz="1800" b="1" dirty="0">
                <a:solidFill>
                  <a:schemeClr val="bg1"/>
                </a:solidFill>
                <a:effectLst/>
                <a:latin typeface="Tahoma" panose="020B0604030504040204" pitchFamily="34" charset="0"/>
                <a:ea typeface="Times New Roman" panose="02020603050405020304" pitchFamily="18" charset="0"/>
                <a:sym typeface="Wingdings" panose="05000000000000000000" pitchFamily="2" charset="2"/>
              </a:rPr>
              <a:t></a:t>
            </a:r>
            <a:endParaRPr lang="sl-SI" sz="2800" b="1" dirty="0">
              <a:solidFill>
                <a:schemeClr val="bg1"/>
              </a:solidFill>
              <a:effectLst/>
              <a:latin typeface="Times New Roman" panose="02020603050405020304" pitchFamily="18" charset="0"/>
              <a:ea typeface="Times New Roman" panose="02020603050405020304" pitchFamily="18" charset="0"/>
            </a:endParaRPr>
          </a:p>
          <a:p>
            <a:pPr>
              <a:buNone/>
            </a:pPr>
            <a:r>
              <a:rPr lang="sl-SI" sz="1800" b="1" dirty="0">
                <a:solidFill>
                  <a:schemeClr val="bg1"/>
                </a:solidFill>
                <a:effectLst/>
                <a:latin typeface="Tahoma" panose="020B0604030504040204" pitchFamily="34" charset="0"/>
                <a:ea typeface="Times New Roman" panose="02020603050405020304" pitchFamily="18" charset="0"/>
              </a:rPr>
              <a:t>(različni sponzorji, donatorji)</a:t>
            </a:r>
          </a:p>
          <a:p>
            <a:pPr>
              <a:buNone/>
            </a:pPr>
            <a:endParaRPr lang="sl-SI" b="1" dirty="0">
              <a:solidFill>
                <a:schemeClr val="bg1"/>
              </a:solidFill>
              <a:latin typeface="Tahoma" panose="020B0604030504040204" pitchFamily="34" charset="0"/>
            </a:endParaRPr>
          </a:p>
          <a:p>
            <a:pPr>
              <a:buNone/>
            </a:pPr>
            <a:r>
              <a:rPr lang="sl-SI" dirty="0">
                <a:solidFill>
                  <a:schemeClr val="bg1"/>
                </a:solidFill>
                <a:latin typeface="Tahoma" panose="020B0604030504040204" pitchFamily="34" charset="0"/>
              </a:rPr>
              <a:t>Začudeni boste, koliko bonov za brezplačne storitve in popuste se skriva med gospodarstveniki v vaši skupnosti. Na posnetku je gospod, ki je prostovoljno dve uri izvajal brezplačni hitri servis koles. „Da nekaj naredim tudi za skupnost,“ je rekel, ko sem mu ponudil naročilnico.</a:t>
            </a:r>
            <a:endParaRPr lang="sl-SI" dirty="0">
              <a:solidFill>
                <a:schemeClr val="bg1"/>
              </a:solidFill>
            </a:endParaRPr>
          </a:p>
        </p:txBody>
      </p:sp>
    </p:spTree>
    <p:extLst>
      <p:ext uri="{BB962C8B-B14F-4D97-AF65-F5344CB8AC3E}">
        <p14:creationId xmlns:p14="http://schemas.microsoft.com/office/powerpoint/2010/main" val="3810244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ETM 2025-2" id="{7FF25480-1449-D04A-BF1F-DCEF1BDB3B06}" vid="{2DBD579F-2C05-1D41-BA26-EC3EE39B35A1}"/>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0DF2C0AA4D49C4187AEA53546A6EE8C" ma:contentTypeVersion="15" ma:contentTypeDescription="Ustvari nov dokument." ma:contentTypeScope="" ma:versionID="9413286e7990923032130914688ca353">
  <xsd:schema xmlns:xsd="http://www.w3.org/2001/XMLSchema" xmlns:xs="http://www.w3.org/2001/XMLSchema" xmlns:p="http://schemas.microsoft.com/office/2006/metadata/properties" xmlns:ns2="b8b8e15c-d93d-4e90-bf0c-5465ef3edf8f" xmlns:ns3="c0976920-23fb-4914-a3ae-b9679400b7d5" targetNamespace="http://schemas.microsoft.com/office/2006/metadata/properties" ma:root="true" ma:fieldsID="62f854ee60f4d0a8d4992ba7fd14e3a5" ns2:_="" ns3:_="">
    <xsd:import namespace="b8b8e15c-d93d-4e90-bf0c-5465ef3edf8f"/>
    <xsd:import namespace="c0976920-23fb-4914-a3ae-b9679400b7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8e15c-d93d-4e90-bf0c-5465ef3edf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Oznake slike" ma:readOnly="false" ma:fieldId="{5cf76f15-5ced-4ddc-b409-7134ff3c332f}" ma:taxonomyMulti="true" ma:sspId="f9d83879-60c9-4015-a380-75db1c783c0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976920-23fb-4914-a3ae-b9679400b7d5" elementFormDefault="qualified">
    <xsd:import namespace="http://schemas.microsoft.com/office/2006/documentManagement/types"/>
    <xsd:import namespace="http://schemas.microsoft.com/office/infopath/2007/PartnerControls"/>
    <xsd:element name="SharedWithUsers" ma:index="12"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V skupni rabi s podrobnostmi" ma:internalName="SharedWithDetails" ma:readOnly="true">
      <xsd:simpleType>
        <xsd:restriction base="dms:Note">
          <xsd:maxLength value="255"/>
        </xsd:restriction>
      </xsd:simpleType>
    </xsd:element>
    <xsd:element name="TaxCatchAll" ma:index="16" nillable="true" ma:displayName="Taxonomy Catch All Column" ma:hidden="true" ma:list="{1d0f3ef2-69b8-4abd-babd-c6ed0dff3bba}" ma:internalName="TaxCatchAll" ma:showField="CatchAllData" ma:web="c0976920-23fb-4914-a3ae-b9679400b7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976920-23fb-4914-a3ae-b9679400b7d5" xsi:nil="true"/>
    <lcf76f155ced4ddcb4097134ff3c332f xmlns="b8b8e15c-d93d-4e90-bf0c-5465ef3edf8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A1B519-2E25-4517-AFA7-9E5A003A29CE}"/>
</file>

<file path=customXml/itemProps2.xml><?xml version="1.0" encoding="utf-8"?>
<ds:datastoreItem xmlns:ds="http://schemas.openxmlformats.org/officeDocument/2006/customXml" ds:itemID="{0BCF45AA-000C-4861-8D92-ACD5D8318E15}"/>
</file>

<file path=customXml/itemProps3.xml><?xml version="1.0" encoding="utf-8"?>
<ds:datastoreItem xmlns:ds="http://schemas.openxmlformats.org/officeDocument/2006/customXml" ds:itemID="{E3F806CB-89E1-4976-86D0-CCAF2A3DAF18}"/>
</file>

<file path=docProps/app.xml><?xml version="1.0" encoding="utf-8"?>
<Properties xmlns="http://schemas.openxmlformats.org/officeDocument/2006/extended-properties" xmlns:vt="http://schemas.openxmlformats.org/officeDocument/2006/docPropsVTypes">
  <Template/>
  <TotalTime>75</TotalTime>
  <Words>481</Words>
  <Application>Microsoft Office PowerPoint</Application>
  <PresentationFormat>Širokozaslonsko</PresentationFormat>
  <Paragraphs>43</Paragraphs>
  <Slides>10</Slides>
  <Notes>1</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10</vt:i4>
      </vt:variant>
    </vt:vector>
  </HeadingPairs>
  <TitlesOfParts>
    <vt:vector size="15" baseType="lpstr">
      <vt:lpstr>Aptos</vt:lpstr>
      <vt:lpstr>Arial</vt:lpstr>
      <vt:lpstr>Tahoma</vt:lpstr>
      <vt:lpstr>Times New Roman</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Nana Martinčič</dc:creator>
  <cp:lastModifiedBy>Gregor Rozman</cp:lastModifiedBy>
  <cp:revision>4</cp:revision>
  <dcterms:created xsi:type="dcterms:W3CDTF">2025-03-12T17:43:37Z</dcterms:created>
  <dcterms:modified xsi:type="dcterms:W3CDTF">2025-04-07T06:35:05Z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0x01010030DF2C0AA4D49C4187AEA53546A6EE8C</vt:lpwstr>
  </property>
</Properties>
</file>