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61" r:id="rId4"/>
    <p:sldId id="298" r:id="rId5"/>
    <p:sldId id="262" r:id="rId6"/>
    <p:sldId id="263" r:id="rId7"/>
    <p:sldId id="268" r:id="rId8"/>
    <p:sldId id="267" r:id="rId9"/>
    <p:sldId id="258" r:id="rId10"/>
    <p:sldId id="296" r:id="rId11"/>
    <p:sldId id="25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9" r:id="rId38"/>
    <p:sldId id="30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ADF97-594B-41BF-A2C5-DB3396A10424}" v="346" dt="2025-06-04T08:29:49.172"/>
    <p1510:client id="{AD9F80EB-A7A3-EC2A-092B-BAE76619390A}" v="329" dt="2025-06-04T07:33:53.362"/>
    <p1510:client id="{D4838954-327B-4F31-B6AE-4A0D0496CFFF}" v="75" dt="2025-06-03T16:13:35.534"/>
    <p1510:client id="{D4BD9B1E-EEF3-E53E-19EF-CCD2522846CA}" v="4" dt="2025-06-05T06:20:55.400"/>
    <p1510:client id="{F50F3586-813D-D320-AA6D-D52ADDA4D7C1}" v="59" dt="2025-06-04T07:42:26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 Steklačič" userId="S::gregor.steklacic@gov.si::6edbfa85-c332-4da2-b7d2-260fe1eac56a" providerId="AD" clId="Web-{F50F3586-813D-D320-AA6D-D52ADDA4D7C1}"/>
    <pc:docChg chg="modSld">
      <pc:chgData name="Gregor Steklačič" userId="S::gregor.steklacic@gov.si::6edbfa85-c332-4da2-b7d2-260fe1eac56a" providerId="AD" clId="Web-{F50F3586-813D-D320-AA6D-D52ADDA4D7C1}" dt="2025-06-04T07:42:26.954" v="58" actId="14100"/>
      <pc:docMkLst>
        <pc:docMk/>
      </pc:docMkLst>
      <pc:sldChg chg="modSp">
        <pc:chgData name="Gregor Steklačič" userId="S::gregor.steklacic@gov.si::6edbfa85-c332-4da2-b7d2-260fe1eac56a" providerId="AD" clId="Web-{F50F3586-813D-D320-AA6D-D52ADDA4D7C1}" dt="2025-06-04T07:34:41.390" v="28" actId="20577"/>
        <pc:sldMkLst>
          <pc:docMk/>
          <pc:sldMk cId="1363637731" sldId="261"/>
        </pc:sldMkLst>
        <pc:spChg chg="mod">
          <ac:chgData name="Gregor Steklačič" userId="S::gregor.steklacic@gov.si::6edbfa85-c332-4da2-b7d2-260fe1eac56a" providerId="AD" clId="Web-{F50F3586-813D-D320-AA6D-D52ADDA4D7C1}" dt="2025-06-04T07:34:41.390" v="28" actId="20577"/>
          <ac:spMkLst>
            <pc:docMk/>
            <pc:sldMk cId="1363637731" sldId="261"/>
            <ac:spMk id="4" creationId="{8DCAD4C8-788B-E9F8-FD20-BA52869E407E}"/>
          </ac:spMkLst>
        </pc:spChg>
      </pc:sldChg>
      <pc:sldChg chg="addSp modSp addAnim modAnim">
        <pc:chgData name="Gregor Steklačič" userId="S::gregor.steklacic@gov.si::6edbfa85-c332-4da2-b7d2-260fe1eac56a" providerId="AD" clId="Web-{F50F3586-813D-D320-AA6D-D52ADDA4D7C1}" dt="2025-06-04T07:41:47.124" v="54"/>
        <pc:sldMkLst>
          <pc:docMk/>
          <pc:sldMk cId="3455740002" sldId="272"/>
        </pc:sldMkLst>
        <pc:picChg chg="mod">
          <ac:chgData name="Gregor Steklačič" userId="S::gregor.steklacic@gov.si::6edbfa85-c332-4da2-b7d2-260fe1eac56a" providerId="AD" clId="Web-{F50F3586-813D-D320-AA6D-D52ADDA4D7C1}" dt="2025-06-04T07:35:25.392" v="29" actId="14100"/>
          <ac:picMkLst>
            <pc:docMk/>
            <pc:sldMk cId="3455740002" sldId="272"/>
            <ac:picMk id="9" creationId="{7ADE12BE-7D0D-4D31-AE92-236BDF066E64}"/>
          </ac:picMkLst>
        </pc:picChg>
        <pc:cxnChg chg="add mod">
          <ac:chgData name="Gregor Steklačič" userId="S::gregor.steklacic@gov.si::6edbfa85-c332-4da2-b7d2-260fe1eac56a" providerId="AD" clId="Web-{F50F3586-813D-D320-AA6D-D52ADDA4D7C1}" dt="2025-06-04T07:36:42.769" v="36"/>
          <ac:cxnSpMkLst>
            <pc:docMk/>
            <pc:sldMk cId="3455740002" sldId="272"/>
            <ac:cxnSpMk id="2" creationId="{2EDE8BCD-8D14-2CF9-D3C5-5F8BF3E2133E}"/>
          </ac:cxnSpMkLst>
        </pc:cxnChg>
        <pc:cxnChg chg="add mod">
          <ac:chgData name="Gregor Steklačič" userId="S::gregor.steklacic@gov.si::6edbfa85-c332-4da2-b7d2-260fe1eac56a" providerId="AD" clId="Web-{F50F3586-813D-D320-AA6D-D52ADDA4D7C1}" dt="2025-06-04T07:37:40.912" v="39" actId="14100"/>
          <ac:cxnSpMkLst>
            <pc:docMk/>
            <pc:sldMk cId="3455740002" sldId="272"/>
            <ac:cxnSpMk id="3" creationId="{7E822891-5CAA-2D5C-5F46-248FB3122F7D}"/>
          </ac:cxnSpMkLst>
        </pc:cxnChg>
        <pc:cxnChg chg="add mod">
          <ac:chgData name="Gregor Steklačič" userId="S::gregor.steklacic@gov.si::6edbfa85-c332-4da2-b7d2-260fe1eac56a" providerId="AD" clId="Web-{F50F3586-813D-D320-AA6D-D52ADDA4D7C1}" dt="2025-06-04T07:38:33.664" v="49" actId="1076"/>
          <ac:cxnSpMkLst>
            <pc:docMk/>
            <pc:sldMk cId="3455740002" sldId="272"/>
            <ac:cxnSpMk id="4" creationId="{E8B4D99D-9AD4-C34E-9B11-39D663F1863C}"/>
          </ac:cxnSpMkLst>
        </pc:cxnChg>
        <pc:cxnChg chg="add mod">
          <ac:chgData name="Gregor Steklačič" userId="S::gregor.steklacic@gov.si::6edbfa85-c332-4da2-b7d2-260fe1eac56a" providerId="AD" clId="Web-{F50F3586-813D-D320-AA6D-D52ADDA4D7C1}" dt="2025-06-04T07:38:22.992" v="48" actId="14100"/>
          <ac:cxnSpMkLst>
            <pc:docMk/>
            <pc:sldMk cId="3455740002" sldId="272"/>
            <ac:cxnSpMk id="5" creationId="{72D6136F-1C50-1BE1-04CF-0B09DD55E3D9}"/>
          </ac:cxnSpMkLst>
        </pc:cxnChg>
      </pc:sldChg>
      <pc:sldChg chg="addSp modSp addAnim">
        <pc:chgData name="Gregor Steklačič" userId="S::gregor.steklacic@gov.si::6edbfa85-c332-4da2-b7d2-260fe1eac56a" providerId="AD" clId="Web-{F50F3586-813D-D320-AA6D-D52ADDA4D7C1}" dt="2025-06-04T07:42:26.954" v="58" actId="14100"/>
        <pc:sldMkLst>
          <pc:docMk/>
          <pc:sldMk cId="2746538640" sldId="273"/>
        </pc:sldMkLst>
        <pc:cxnChg chg="add mod">
          <ac:chgData name="Gregor Steklačič" userId="S::gregor.steklacic@gov.si::6edbfa85-c332-4da2-b7d2-260fe1eac56a" providerId="AD" clId="Web-{F50F3586-813D-D320-AA6D-D52ADDA4D7C1}" dt="2025-06-04T07:42:26.954" v="58" actId="14100"/>
          <ac:cxnSpMkLst>
            <pc:docMk/>
            <pc:sldMk cId="2746538640" sldId="273"/>
            <ac:cxnSpMk id="4" creationId="{76E5A812-4925-0CEA-ED03-8B15E1572DED}"/>
          </ac:cxnSpMkLst>
        </pc:cxnChg>
      </pc:sldChg>
    </pc:docChg>
  </pc:docChgLst>
  <pc:docChgLst>
    <pc:chgData name="Eva Grabnar" userId="S::eva.grabnar@gov.si::ea1b669d-ee46-4284-a26d-682aa882cc59" providerId="AD" clId="Web-{D4BD9B1E-EEF3-E53E-19EF-CCD2522846CA}"/>
    <pc:docChg chg="addSld delSld">
      <pc:chgData name="Eva Grabnar" userId="S::eva.grabnar@gov.si::ea1b669d-ee46-4284-a26d-682aa882cc59" providerId="AD" clId="Web-{D4BD9B1E-EEF3-E53E-19EF-CCD2522846CA}" dt="2025-06-05T06:20:55.400" v="3"/>
      <pc:docMkLst>
        <pc:docMk/>
      </pc:docMkLst>
      <pc:sldChg chg="add del">
        <pc:chgData name="Eva Grabnar" userId="S::eva.grabnar@gov.si::ea1b669d-ee46-4284-a26d-682aa882cc59" providerId="AD" clId="Web-{D4BD9B1E-EEF3-E53E-19EF-CCD2522846CA}" dt="2025-06-05T06:20:55.400" v="3"/>
        <pc:sldMkLst>
          <pc:docMk/>
          <pc:sldMk cId="2637969870" sldId="301"/>
        </pc:sldMkLst>
      </pc:sldChg>
      <pc:sldChg chg="add del">
        <pc:chgData name="Eva Grabnar" userId="S::eva.grabnar@gov.si::ea1b669d-ee46-4284-a26d-682aa882cc59" providerId="AD" clId="Web-{D4BD9B1E-EEF3-E53E-19EF-CCD2522846CA}" dt="2025-06-05T06:20:55.400" v="2"/>
        <pc:sldMkLst>
          <pc:docMk/>
          <pc:sldMk cId="1742750460" sldId="302"/>
        </pc:sldMkLst>
      </pc:sldChg>
    </pc:docChg>
  </pc:docChgLst>
  <pc:docChgLst>
    <pc:chgData name="Gregor Steklačič" userId="6edbfa85-c332-4da2-b7d2-260fe1eac56a" providerId="ADAL" clId="{D4838954-327B-4F31-B6AE-4A0D0496CFFF}"/>
    <pc:docChg chg="undo custSel addSld delSld modSld sldOrd">
      <pc:chgData name="Gregor Steklačič" userId="6edbfa85-c332-4da2-b7d2-260fe1eac56a" providerId="ADAL" clId="{D4838954-327B-4F31-B6AE-4A0D0496CFFF}" dt="2025-06-03T16:14:47.459" v="2085" actId="20577"/>
      <pc:docMkLst>
        <pc:docMk/>
      </pc:docMkLst>
      <pc:sldChg chg="modSp">
        <pc:chgData name="Gregor Steklačič" userId="6edbfa85-c332-4da2-b7d2-260fe1eac56a" providerId="ADAL" clId="{D4838954-327B-4F31-B6AE-4A0D0496CFFF}" dt="2025-06-03T14:33:59.261" v="19" actId="14100"/>
        <pc:sldMkLst>
          <pc:docMk/>
          <pc:sldMk cId="828287388" sldId="256"/>
        </pc:sldMkLst>
        <pc:picChg chg="mod">
          <ac:chgData name="Gregor Steklačič" userId="6edbfa85-c332-4da2-b7d2-260fe1eac56a" providerId="ADAL" clId="{D4838954-327B-4F31-B6AE-4A0D0496CFFF}" dt="2025-06-03T14:33:59.261" v="19" actId="14100"/>
          <ac:picMkLst>
            <pc:docMk/>
            <pc:sldMk cId="828287388" sldId="256"/>
            <ac:picMk id="2063" creationId="{D1A47D28-E4B9-A346-6F41-D3B9F151C82D}"/>
          </ac:picMkLst>
        </pc:picChg>
      </pc:sldChg>
      <pc:sldChg chg="addSp delSp modSp mod">
        <pc:chgData name="Gregor Steklačič" userId="6edbfa85-c332-4da2-b7d2-260fe1eac56a" providerId="ADAL" clId="{D4838954-327B-4F31-B6AE-4A0D0496CFFF}" dt="2025-06-03T14:27:52.622" v="11" actId="1076"/>
        <pc:sldMkLst>
          <pc:docMk/>
          <pc:sldMk cId="3344037642" sldId="257"/>
        </pc:sldMkLst>
        <pc:spChg chg="add del mod">
          <ac:chgData name="Gregor Steklačič" userId="6edbfa85-c332-4da2-b7d2-260fe1eac56a" providerId="ADAL" clId="{D4838954-327B-4F31-B6AE-4A0D0496CFFF}" dt="2025-06-03T14:27:49.534" v="10" actId="478"/>
          <ac:spMkLst>
            <pc:docMk/>
            <pc:sldMk cId="3344037642" sldId="257"/>
            <ac:spMk id="3" creationId="{60FE7935-0E59-5FDB-A20F-F080E16F2239}"/>
          </ac:spMkLst>
        </pc:spChg>
        <pc:picChg chg="del">
          <ac:chgData name="Gregor Steklačič" userId="6edbfa85-c332-4da2-b7d2-260fe1eac56a" providerId="ADAL" clId="{D4838954-327B-4F31-B6AE-4A0D0496CFFF}" dt="2025-06-03T14:27:33.252" v="4" actId="478"/>
          <ac:picMkLst>
            <pc:docMk/>
            <pc:sldMk cId="3344037642" sldId="257"/>
            <ac:picMk id="5" creationId="{656C5D78-8D10-6FB8-C3B1-5EF5C6E01AD0}"/>
          </ac:picMkLst>
        </pc:picChg>
        <pc:picChg chg="add mod">
          <ac:chgData name="Gregor Steklačič" userId="6edbfa85-c332-4da2-b7d2-260fe1eac56a" providerId="ADAL" clId="{D4838954-327B-4F31-B6AE-4A0D0496CFFF}" dt="2025-06-03T14:27:52.622" v="11" actId="1076"/>
          <ac:picMkLst>
            <pc:docMk/>
            <pc:sldMk cId="3344037642" sldId="257"/>
            <ac:picMk id="6" creationId="{DEFD90DD-75EA-21E9-9072-C02CBD9DFB3B}"/>
          </ac:picMkLst>
        </pc:picChg>
      </pc:sldChg>
      <pc:sldChg chg="addSp delSp modSp mod">
        <pc:chgData name="Gregor Steklačič" userId="6edbfa85-c332-4da2-b7d2-260fe1eac56a" providerId="ADAL" clId="{D4838954-327B-4F31-B6AE-4A0D0496CFFF}" dt="2025-06-03T16:10:09.890" v="2023" actId="1076"/>
        <pc:sldMkLst>
          <pc:docMk/>
          <pc:sldMk cId="2617558377" sldId="258"/>
        </pc:sldMkLst>
        <pc:spChg chg="mod">
          <ac:chgData name="Gregor Steklačič" userId="6edbfa85-c332-4da2-b7d2-260fe1eac56a" providerId="ADAL" clId="{D4838954-327B-4F31-B6AE-4A0D0496CFFF}" dt="2025-06-03T16:10:04.064" v="2021"/>
          <ac:spMkLst>
            <pc:docMk/>
            <pc:sldMk cId="2617558377" sldId="258"/>
            <ac:spMk id="2" creationId="{A7CF3672-89F3-8443-FFC2-72CDE0EA0E5A}"/>
          </ac:spMkLst>
        </pc:spChg>
        <pc:spChg chg="del mod">
          <ac:chgData name="Gregor Steklačič" userId="6edbfa85-c332-4da2-b7d2-260fe1eac56a" providerId="ADAL" clId="{D4838954-327B-4F31-B6AE-4A0D0496CFFF}" dt="2025-06-03T16:09:43.872" v="2015" actId="478"/>
          <ac:spMkLst>
            <pc:docMk/>
            <pc:sldMk cId="2617558377" sldId="258"/>
            <ac:spMk id="3" creationId="{0AA2B933-BF73-4580-020C-7FCDD5A28CF6}"/>
          </ac:spMkLst>
        </pc:spChg>
        <pc:spChg chg="add mod">
          <ac:chgData name="Gregor Steklačič" userId="6edbfa85-c332-4da2-b7d2-260fe1eac56a" providerId="ADAL" clId="{D4838954-327B-4F31-B6AE-4A0D0496CFFF}" dt="2025-06-03T16:10:09.890" v="2023" actId="1076"/>
          <ac:spMkLst>
            <pc:docMk/>
            <pc:sldMk cId="2617558377" sldId="258"/>
            <ac:spMk id="5" creationId="{0A393BAE-0DEC-281E-9BD9-2F5F3AF21982}"/>
          </ac:spMkLst>
        </pc:spChg>
      </pc:sldChg>
      <pc:sldChg chg="delSp add del mod">
        <pc:chgData name="Gregor Steklačič" userId="6edbfa85-c332-4da2-b7d2-260fe1eac56a" providerId="ADAL" clId="{D4838954-327B-4F31-B6AE-4A0D0496CFFF}" dt="2025-06-03T14:33:43.994" v="16" actId="47"/>
        <pc:sldMkLst>
          <pc:docMk/>
          <pc:sldMk cId="2145106023" sldId="260"/>
        </pc:sldMkLst>
        <pc:picChg chg="del">
          <ac:chgData name="Gregor Steklačič" userId="6edbfa85-c332-4da2-b7d2-260fe1eac56a" providerId="ADAL" clId="{D4838954-327B-4F31-B6AE-4A0D0496CFFF}" dt="2025-06-03T14:32:52.679" v="13" actId="478"/>
          <ac:picMkLst>
            <pc:docMk/>
            <pc:sldMk cId="2145106023" sldId="260"/>
            <ac:picMk id="6" creationId="{DEFD90DD-75EA-21E9-9072-C02CBD9DFB3B}"/>
          </ac:picMkLst>
        </pc:picChg>
      </pc:sldChg>
      <pc:sldChg chg="delSp modSp add mod">
        <pc:chgData name="Gregor Steklačič" userId="6edbfa85-c332-4da2-b7d2-260fe1eac56a" providerId="ADAL" clId="{D4838954-327B-4F31-B6AE-4A0D0496CFFF}" dt="2025-06-03T16:05:34.433" v="1969" actId="404"/>
        <pc:sldMkLst>
          <pc:docMk/>
          <pc:sldMk cId="1363637731" sldId="261"/>
        </pc:sldMkLst>
        <pc:spChg chg="del">
          <ac:chgData name="Gregor Steklačič" userId="6edbfa85-c332-4da2-b7d2-260fe1eac56a" providerId="ADAL" clId="{D4838954-327B-4F31-B6AE-4A0D0496CFFF}" dt="2025-06-03T14:34:26.619" v="22" actId="478"/>
          <ac:spMkLst>
            <pc:docMk/>
            <pc:sldMk cId="1363637731" sldId="261"/>
            <ac:spMk id="2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6:05:34.433" v="1969" actId="404"/>
          <ac:spMkLst>
            <pc:docMk/>
            <pc:sldMk cId="1363637731" sldId="261"/>
            <ac:spMk id="3" creationId="{564C72AB-164A-D7A1-A1BB-1D904822939F}"/>
          </ac:spMkLst>
        </pc:spChg>
        <pc:spChg chg="mod">
          <ac:chgData name="Gregor Steklačič" userId="6edbfa85-c332-4da2-b7d2-260fe1eac56a" providerId="ADAL" clId="{D4838954-327B-4F31-B6AE-4A0D0496CFFF}" dt="2025-06-03T14:34:20.555" v="20" actId="1076"/>
          <ac:spMkLst>
            <pc:docMk/>
            <pc:sldMk cId="1363637731" sldId="261"/>
            <ac:spMk id="6" creationId="{32F42337-846E-5D5E-DA38-7E3F6E908E35}"/>
          </ac:spMkLst>
        </pc:spChg>
        <pc:spChg chg="mod">
          <ac:chgData name="Gregor Steklačič" userId="6edbfa85-c332-4da2-b7d2-260fe1eac56a" providerId="ADAL" clId="{D4838954-327B-4F31-B6AE-4A0D0496CFFF}" dt="2025-06-03T14:38:47.170" v="53" actId="255"/>
          <ac:spMkLst>
            <pc:docMk/>
            <pc:sldMk cId="1363637731" sldId="261"/>
            <ac:spMk id="11" creationId="{13B73808-E602-7126-458B-F1243FC191B7}"/>
          </ac:spMkLst>
        </pc:spChg>
        <pc:spChg chg="mod">
          <ac:chgData name="Gregor Steklačič" userId="6edbfa85-c332-4da2-b7d2-260fe1eac56a" providerId="ADAL" clId="{D4838954-327B-4F31-B6AE-4A0D0496CFFF}" dt="2025-06-03T14:34:38.676" v="26" actId="1076"/>
          <ac:spMkLst>
            <pc:docMk/>
            <pc:sldMk cId="1363637731" sldId="261"/>
            <ac:spMk id="12" creationId="{4970B182-5DE9-473F-97B5-64FD052DDA35}"/>
          </ac:spMkLst>
        </pc:spChg>
        <pc:spChg chg="mod">
          <ac:chgData name="Gregor Steklačič" userId="6edbfa85-c332-4da2-b7d2-260fe1eac56a" providerId="ADAL" clId="{D4838954-327B-4F31-B6AE-4A0D0496CFFF}" dt="2025-06-03T14:35:05.657" v="33" actId="14100"/>
          <ac:spMkLst>
            <pc:docMk/>
            <pc:sldMk cId="1363637731" sldId="261"/>
            <ac:spMk id="15" creationId="{4970B182-5DE9-473F-97B5-64FD052DDA35}"/>
          </ac:spMkLst>
        </pc:spChg>
        <pc:graphicFrameChg chg="mod">
          <ac:chgData name="Gregor Steklačič" userId="6edbfa85-c332-4da2-b7d2-260fe1eac56a" providerId="ADAL" clId="{D4838954-327B-4F31-B6AE-4A0D0496CFFF}" dt="2025-06-03T14:38:53.532" v="54" actId="1076"/>
          <ac:graphicFrameMkLst>
            <pc:docMk/>
            <pc:sldMk cId="1363637731" sldId="261"/>
            <ac:graphicFrameMk id="9" creationId="{083C8490-39E3-492E-F74B-9D222991C6A7}"/>
          </ac:graphicFrameMkLst>
        </pc:graphicFrameChg>
        <pc:graphicFrameChg chg="mod modGraphic">
          <ac:chgData name="Gregor Steklačič" userId="6edbfa85-c332-4da2-b7d2-260fe1eac56a" providerId="ADAL" clId="{D4838954-327B-4F31-B6AE-4A0D0496CFFF}" dt="2025-06-03T14:34:59.922" v="31" actId="14734"/>
          <ac:graphicFrameMkLst>
            <pc:docMk/>
            <pc:sldMk cId="1363637731" sldId="261"/>
            <ac:graphicFrameMk id="14" creationId="{00000000-0000-0000-0000-000000000000}"/>
          </ac:graphicFrameMkLst>
        </pc:graphicFrameChg>
        <pc:picChg chg="del">
          <ac:chgData name="Gregor Steklačič" userId="6edbfa85-c332-4da2-b7d2-260fe1eac56a" providerId="ADAL" clId="{D4838954-327B-4F31-B6AE-4A0D0496CFFF}" dt="2025-06-03T14:33:52.618" v="18" actId="21"/>
          <ac:picMkLst>
            <pc:docMk/>
            <pc:sldMk cId="1363637731" sldId="261"/>
            <ac:picMk id="10" creationId="{990BBC19-5830-8FAD-3BA9-E41F73FE5407}"/>
          </ac:picMkLst>
        </pc:picChg>
      </pc:sldChg>
      <pc:sldChg chg="addSp delSp modSp add mod modAnim">
        <pc:chgData name="Gregor Steklačič" userId="6edbfa85-c332-4da2-b7d2-260fe1eac56a" providerId="ADAL" clId="{D4838954-327B-4F31-B6AE-4A0D0496CFFF}" dt="2025-06-03T15:43:07.594" v="1613" actId="1582"/>
        <pc:sldMkLst>
          <pc:docMk/>
          <pc:sldMk cId="58014191" sldId="262"/>
        </pc:sldMkLst>
        <pc:spChg chg="mod">
          <ac:chgData name="Gregor Steklačič" userId="6edbfa85-c332-4da2-b7d2-260fe1eac56a" providerId="ADAL" clId="{D4838954-327B-4F31-B6AE-4A0D0496CFFF}" dt="2025-06-03T14:54:20.405" v="258" actId="1076"/>
          <ac:spMkLst>
            <pc:docMk/>
            <pc:sldMk cId="58014191" sldId="262"/>
            <ac:spMk id="2" creationId="{00000000-0000-0000-0000-000000000000}"/>
          </ac:spMkLst>
        </pc:spChg>
        <pc:spChg chg="add mod">
          <ac:chgData name="Gregor Steklačič" userId="6edbfa85-c332-4da2-b7d2-260fe1eac56a" providerId="ADAL" clId="{D4838954-327B-4F31-B6AE-4A0D0496CFFF}" dt="2025-06-03T14:52:03.370" v="220" actId="1035"/>
          <ac:spMkLst>
            <pc:docMk/>
            <pc:sldMk cId="58014191" sldId="262"/>
            <ac:spMk id="3" creationId="{6F8D1E37-E35B-BC48-89D4-17FAD295AE6E}"/>
          </ac:spMkLst>
        </pc:spChg>
        <pc:spChg chg="mod">
          <ac:chgData name="Gregor Steklačič" userId="6edbfa85-c332-4da2-b7d2-260fe1eac56a" providerId="ADAL" clId="{D4838954-327B-4F31-B6AE-4A0D0496CFFF}" dt="2025-06-03T14:52:03.370" v="220" actId="1035"/>
          <ac:spMkLst>
            <pc:docMk/>
            <pc:sldMk cId="58014191" sldId="262"/>
            <ac:spMk id="4" creationId="{00000000-0000-0000-0000-000000000000}"/>
          </ac:spMkLst>
        </pc:spChg>
        <pc:spChg chg="add mod">
          <ac:chgData name="Gregor Steklačič" userId="6edbfa85-c332-4da2-b7d2-260fe1eac56a" providerId="ADAL" clId="{D4838954-327B-4F31-B6AE-4A0D0496CFFF}" dt="2025-06-03T14:52:03.370" v="220" actId="1035"/>
          <ac:spMkLst>
            <pc:docMk/>
            <pc:sldMk cId="58014191" sldId="262"/>
            <ac:spMk id="6" creationId="{DACD935B-2BE9-615B-B0FC-38D295965EE1}"/>
          </ac:spMkLst>
        </pc:spChg>
        <pc:spChg chg="mod">
          <ac:chgData name="Gregor Steklačič" userId="6edbfa85-c332-4da2-b7d2-260fe1eac56a" providerId="ADAL" clId="{D4838954-327B-4F31-B6AE-4A0D0496CFFF}" dt="2025-06-03T14:52:03.370" v="220" actId="1035"/>
          <ac:spMkLst>
            <pc:docMk/>
            <pc:sldMk cId="58014191" sldId="262"/>
            <ac:spMk id="9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52:03.370" v="220" actId="1035"/>
          <ac:spMkLst>
            <pc:docMk/>
            <pc:sldMk cId="58014191" sldId="262"/>
            <ac:spMk id="10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52:03.370" v="220" actId="1035"/>
          <ac:spMkLst>
            <pc:docMk/>
            <pc:sldMk cId="58014191" sldId="262"/>
            <ac:spMk id="11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52:03.370" v="220" actId="1035"/>
          <ac:spMkLst>
            <pc:docMk/>
            <pc:sldMk cId="58014191" sldId="262"/>
            <ac:spMk id="12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39:18.523" v="56" actId="1076"/>
          <ac:spMkLst>
            <pc:docMk/>
            <pc:sldMk cId="58014191" sldId="262"/>
            <ac:spMk id="14" creationId="{00000000-0000-0000-0000-000000000000}"/>
          </ac:spMkLst>
        </pc:spChg>
        <pc:spChg chg="add mod">
          <ac:chgData name="Gregor Steklačič" userId="6edbfa85-c332-4da2-b7d2-260fe1eac56a" providerId="ADAL" clId="{D4838954-327B-4F31-B6AE-4A0D0496CFFF}" dt="2025-06-03T14:48:48.738" v="152"/>
          <ac:spMkLst>
            <pc:docMk/>
            <pc:sldMk cId="58014191" sldId="262"/>
            <ac:spMk id="24" creationId="{5D802C21-E0CB-BE6E-1136-99297D5440F7}"/>
          </ac:spMkLst>
        </pc:spChg>
        <pc:spChg chg="add mod">
          <ac:chgData name="Gregor Steklačič" userId="6edbfa85-c332-4da2-b7d2-260fe1eac56a" providerId="ADAL" clId="{D4838954-327B-4F31-B6AE-4A0D0496CFFF}" dt="2025-06-03T14:48:48.738" v="152"/>
          <ac:spMkLst>
            <pc:docMk/>
            <pc:sldMk cId="58014191" sldId="262"/>
            <ac:spMk id="25" creationId="{01AE9803-3A27-34D9-CC8B-C463561D05C7}"/>
          </ac:spMkLst>
        </pc:spChg>
        <pc:spChg chg="add mod">
          <ac:chgData name="Gregor Steklačič" userId="6edbfa85-c332-4da2-b7d2-260fe1eac56a" providerId="ADAL" clId="{D4838954-327B-4F31-B6AE-4A0D0496CFFF}" dt="2025-06-03T14:53:34.351" v="227" actId="14100"/>
          <ac:spMkLst>
            <pc:docMk/>
            <pc:sldMk cId="58014191" sldId="262"/>
            <ac:spMk id="26" creationId="{EC71FA2A-811D-EF6D-B6D8-00AE2016BB1B}"/>
          </ac:spMkLst>
        </pc:spChg>
        <pc:spChg chg="add mod">
          <ac:chgData name="Gregor Steklačič" userId="6edbfa85-c332-4da2-b7d2-260fe1eac56a" providerId="ADAL" clId="{D4838954-327B-4F31-B6AE-4A0D0496CFFF}" dt="2025-06-03T14:52:03.370" v="220" actId="1035"/>
          <ac:spMkLst>
            <pc:docMk/>
            <pc:sldMk cId="58014191" sldId="262"/>
            <ac:spMk id="27" creationId="{E407723A-F52B-7F1D-536F-0EA1BA2D294D}"/>
          </ac:spMkLst>
        </pc:spChg>
        <pc:spChg chg="add mod">
          <ac:chgData name="Gregor Steklačič" userId="6edbfa85-c332-4da2-b7d2-260fe1eac56a" providerId="ADAL" clId="{D4838954-327B-4F31-B6AE-4A0D0496CFFF}" dt="2025-06-03T14:52:46.494" v="226" actId="206"/>
          <ac:spMkLst>
            <pc:docMk/>
            <pc:sldMk cId="58014191" sldId="262"/>
            <ac:spMk id="34" creationId="{00144060-D938-F25D-BB02-CB076CE2AD53}"/>
          </ac:spMkLst>
        </pc:spChg>
        <pc:spChg chg="add mod">
          <ac:chgData name="Gregor Steklačič" userId="6edbfa85-c332-4da2-b7d2-260fe1eac56a" providerId="ADAL" clId="{D4838954-327B-4F31-B6AE-4A0D0496CFFF}" dt="2025-06-03T14:52:08.026" v="221" actId="1076"/>
          <ac:spMkLst>
            <pc:docMk/>
            <pc:sldMk cId="58014191" sldId="262"/>
            <ac:spMk id="35" creationId="{FDDBFD9C-2991-55D2-2ADA-639FB2575EB3}"/>
          </ac:spMkLst>
        </pc:spChg>
        <pc:spChg chg="add del mod">
          <ac:chgData name="Gregor Steklačič" userId="6edbfa85-c332-4da2-b7d2-260fe1eac56a" providerId="ADAL" clId="{D4838954-327B-4F31-B6AE-4A0D0496CFFF}" dt="2025-06-03T15:42:54.698" v="1612" actId="478"/>
          <ac:spMkLst>
            <pc:docMk/>
            <pc:sldMk cId="58014191" sldId="262"/>
            <ac:spMk id="36" creationId="{174FF80B-C5D8-B9FF-AF5C-447FE4F42373}"/>
          </ac:spMkLst>
        </pc:spChg>
        <pc:picChg chg="del">
          <ac:chgData name="Gregor Steklačič" userId="6edbfa85-c332-4da2-b7d2-260fe1eac56a" providerId="ADAL" clId="{D4838954-327B-4F31-B6AE-4A0D0496CFFF}" dt="2025-06-03T14:35:23.497" v="37" actId="478"/>
          <ac:picMkLst>
            <pc:docMk/>
            <pc:sldMk cId="58014191" sldId="262"/>
            <ac:picMk id="5" creationId="{990BBC19-5830-8FAD-3BA9-E41F73FE5407}"/>
          </ac:picMkLst>
        </pc:picChg>
        <pc:picChg chg="mod">
          <ac:chgData name="Gregor Steklačič" userId="6edbfa85-c332-4da2-b7d2-260fe1eac56a" providerId="ADAL" clId="{D4838954-327B-4F31-B6AE-4A0D0496CFFF}" dt="2025-06-03T14:52:03.370" v="220" actId="1035"/>
          <ac:picMkLst>
            <pc:docMk/>
            <pc:sldMk cId="58014191" sldId="262"/>
            <ac:picMk id="8" creationId="{00000000-0000-0000-0000-000000000000}"/>
          </ac:picMkLst>
        </pc:picChg>
        <pc:picChg chg="add mod">
          <ac:chgData name="Gregor Steklačič" userId="6edbfa85-c332-4da2-b7d2-260fe1eac56a" providerId="ADAL" clId="{D4838954-327B-4F31-B6AE-4A0D0496CFFF}" dt="2025-06-03T14:48:48.738" v="152"/>
          <ac:picMkLst>
            <pc:docMk/>
            <pc:sldMk cId="58014191" sldId="262"/>
            <ac:picMk id="23" creationId="{7DC4F89E-6976-CE48-16BD-0AF7EEF6FA8C}"/>
          </ac:picMkLst>
        </pc:picChg>
        <pc:cxnChg chg="add mod">
          <ac:chgData name="Gregor Steklačič" userId="6edbfa85-c332-4da2-b7d2-260fe1eac56a" providerId="ADAL" clId="{D4838954-327B-4F31-B6AE-4A0D0496CFFF}" dt="2025-06-03T14:52:03.370" v="220" actId="1035"/>
          <ac:cxnSpMkLst>
            <pc:docMk/>
            <pc:sldMk cId="58014191" sldId="262"/>
            <ac:cxnSpMk id="7" creationId="{B36FA6E3-54B9-6436-E459-388A66328816}"/>
          </ac:cxnSpMkLst>
        </pc:cxnChg>
        <pc:cxnChg chg="mod">
          <ac:chgData name="Gregor Steklačič" userId="6edbfa85-c332-4da2-b7d2-260fe1eac56a" providerId="ADAL" clId="{D4838954-327B-4F31-B6AE-4A0D0496CFFF}" dt="2025-06-03T14:52:03.370" v="220" actId="1035"/>
          <ac:cxnSpMkLst>
            <pc:docMk/>
            <pc:sldMk cId="58014191" sldId="262"/>
            <ac:cxnSpMk id="13" creationId="{00000000-0000-0000-0000-000000000000}"/>
          </ac:cxnSpMkLst>
        </pc:cxnChg>
        <pc:cxnChg chg="mod">
          <ac:chgData name="Gregor Steklačič" userId="6edbfa85-c332-4da2-b7d2-260fe1eac56a" providerId="ADAL" clId="{D4838954-327B-4F31-B6AE-4A0D0496CFFF}" dt="2025-06-03T14:52:03.370" v="220" actId="1035"/>
          <ac:cxnSpMkLst>
            <pc:docMk/>
            <pc:sldMk cId="58014191" sldId="262"/>
            <ac:cxnSpMk id="15" creationId="{00000000-0000-0000-0000-000000000000}"/>
          </ac:cxnSpMkLst>
        </pc:cxnChg>
        <pc:cxnChg chg="mod">
          <ac:chgData name="Gregor Steklačič" userId="6edbfa85-c332-4da2-b7d2-260fe1eac56a" providerId="ADAL" clId="{D4838954-327B-4F31-B6AE-4A0D0496CFFF}" dt="2025-06-03T15:43:07.594" v="1613" actId="1582"/>
          <ac:cxnSpMkLst>
            <pc:docMk/>
            <pc:sldMk cId="58014191" sldId="262"/>
            <ac:cxnSpMk id="16" creationId="{AED4A080-E3DF-D7C3-B446-E1C74FD60DBD}"/>
          </ac:cxnSpMkLst>
        </pc:cxnChg>
        <pc:cxnChg chg="mod">
          <ac:chgData name="Gregor Steklačič" userId="6edbfa85-c332-4da2-b7d2-260fe1eac56a" providerId="ADAL" clId="{D4838954-327B-4F31-B6AE-4A0D0496CFFF}" dt="2025-06-03T15:43:07.594" v="1613" actId="1582"/>
          <ac:cxnSpMkLst>
            <pc:docMk/>
            <pc:sldMk cId="58014191" sldId="262"/>
            <ac:cxnSpMk id="17" creationId="{4F34AC30-9737-E5A6-B6D6-1C22DBE8E5CA}"/>
          </ac:cxnSpMkLst>
        </pc:cxnChg>
        <pc:cxnChg chg="add mod">
          <ac:chgData name="Gregor Steklačič" userId="6edbfa85-c332-4da2-b7d2-260fe1eac56a" providerId="ADAL" clId="{D4838954-327B-4F31-B6AE-4A0D0496CFFF}" dt="2025-06-03T14:52:03.370" v="220" actId="1035"/>
          <ac:cxnSpMkLst>
            <pc:docMk/>
            <pc:sldMk cId="58014191" sldId="262"/>
            <ac:cxnSpMk id="28" creationId="{A5798F14-CAF5-223C-4524-A4AA78ADDC4C}"/>
          </ac:cxnSpMkLst>
        </pc:cxnChg>
        <pc:cxnChg chg="add del mod">
          <ac:chgData name="Gregor Steklačič" userId="6edbfa85-c332-4da2-b7d2-260fe1eac56a" providerId="ADAL" clId="{D4838954-327B-4F31-B6AE-4A0D0496CFFF}" dt="2025-06-03T14:49:58.873" v="166" actId="478"/>
          <ac:cxnSpMkLst>
            <pc:docMk/>
            <pc:sldMk cId="58014191" sldId="262"/>
            <ac:cxnSpMk id="31" creationId="{8E6F7C7D-E73D-68D4-2C6B-E7773D2DDC4C}"/>
          </ac:cxnSpMkLst>
        </pc:cxnChg>
      </pc:sldChg>
      <pc:sldChg chg="delSp modSp add mod">
        <pc:chgData name="Gregor Steklačič" userId="6edbfa85-c332-4da2-b7d2-260fe1eac56a" providerId="ADAL" clId="{D4838954-327B-4F31-B6AE-4A0D0496CFFF}" dt="2025-06-03T14:36:23.540" v="46" actId="478"/>
        <pc:sldMkLst>
          <pc:docMk/>
          <pc:sldMk cId="3504617315" sldId="263"/>
        </pc:sldMkLst>
        <pc:spChg chg="mod">
          <ac:chgData name="Gregor Steklačič" userId="6edbfa85-c332-4da2-b7d2-260fe1eac56a" providerId="ADAL" clId="{D4838954-327B-4F31-B6AE-4A0D0496CFFF}" dt="2025-06-03T14:35:48.300" v="38" actId="1076"/>
          <ac:spMkLst>
            <pc:docMk/>
            <pc:sldMk cId="3504617315" sldId="263"/>
            <ac:spMk id="2" creationId="{00000000-0000-0000-0000-000000000000}"/>
          </ac:spMkLst>
        </pc:spChg>
        <pc:spChg chg="del mod">
          <ac:chgData name="Gregor Steklačič" userId="6edbfa85-c332-4da2-b7d2-260fe1eac56a" providerId="ADAL" clId="{D4838954-327B-4F31-B6AE-4A0D0496CFFF}" dt="2025-06-03T14:36:05.148" v="43" actId="478"/>
          <ac:spMkLst>
            <pc:docMk/>
            <pc:sldMk cId="3504617315" sldId="263"/>
            <ac:spMk id="4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35:56.787" v="40" actId="1076"/>
          <ac:spMkLst>
            <pc:docMk/>
            <pc:sldMk cId="3504617315" sldId="263"/>
            <ac:spMk id="5" creationId="{1D2587ED-57EF-5C55-61D1-8D2BBD26429E}"/>
          </ac:spMkLst>
        </pc:spChg>
        <pc:spChg chg="mod">
          <ac:chgData name="Gregor Steklačič" userId="6edbfa85-c332-4da2-b7d2-260fe1eac56a" providerId="ADAL" clId="{D4838954-327B-4F31-B6AE-4A0D0496CFFF}" dt="2025-06-03T14:35:53.945" v="39" actId="1076"/>
          <ac:spMkLst>
            <pc:docMk/>
            <pc:sldMk cId="3504617315" sldId="263"/>
            <ac:spMk id="6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35:53.945" v="39" actId="1076"/>
          <ac:spMkLst>
            <pc:docMk/>
            <pc:sldMk cId="3504617315" sldId="263"/>
            <ac:spMk id="7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36:13.935" v="45" actId="1076"/>
          <ac:spMkLst>
            <pc:docMk/>
            <pc:sldMk cId="3504617315" sldId="263"/>
            <ac:spMk id="8" creationId="{1D2587ED-57EF-5C55-61D1-8D2BBD26429E}"/>
          </ac:spMkLst>
        </pc:spChg>
        <pc:picChg chg="del">
          <ac:chgData name="Gregor Steklačič" userId="6edbfa85-c332-4da2-b7d2-260fe1eac56a" providerId="ADAL" clId="{D4838954-327B-4F31-B6AE-4A0D0496CFFF}" dt="2025-06-03T14:36:23.540" v="46" actId="478"/>
          <ac:picMkLst>
            <pc:docMk/>
            <pc:sldMk cId="3504617315" sldId="263"/>
            <ac:picMk id="9" creationId="{990BBC19-5830-8FAD-3BA9-E41F73FE5407}"/>
          </ac:picMkLst>
        </pc:picChg>
      </pc:sldChg>
      <pc:sldChg chg="delSp modSp add mod">
        <pc:chgData name="Gregor Steklačič" userId="6edbfa85-c332-4da2-b7d2-260fe1eac56a" providerId="ADAL" clId="{D4838954-327B-4F31-B6AE-4A0D0496CFFF}" dt="2025-06-03T16:06:27.891" v="1981" actId="20577"/>
        <pc:sldMkLst>
          <pc:docMk/>
          <pc:sldMk cId="3413354835" sldId="267"/>
        </pc:sldMkLst>
        <pc:spChg chg="mod">
          <ac:chgData name="Gregor Steklačič" userId="6edbfa85-c332-4da2-b7d2-260fe1eac56a" providerId="ADAL" clId="{D4838954-327B-4F31-B6AE-4A0D0496CFFF}" dt="2025-06-03T16:06:27.891" v="1981" actId="20577"/>
          <ac:spMkLst>
            <pc:docMk/>
            <pc:sldMk cId="3413354835" sldId="267"/>
            <ac:spMk id="5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42:24.186" v="78" actId="14100"/>
          <ac:spMkLst>
            <pc:docMk/>
            <pc:sldMk cId="3413354835" sldId="267"/>
            <ac:spMk id="10" creationId="{6DD10BA4-9A26-D161-4353-CAECAB3368E3}"/>
          </ac:spMkLst>
        </pc:spChg>
        <pc:picChg chg="del">
          <ac:chgData name="Gregor Steklačič" userId="6edbfa85-c332-4da2-b7d2-260fe1eac56a" providerId="ADAL" clId="{D4838954-327B-4F31-B6AE-4A0D0496CFFF}" dt="2025-06-03T14:36:48.797" v="48" actId="478"/>
          <ac:picMkLst>
            <pc:docMk/>
            <pc:sldMk cId="3413354835" sldId="267"/>
            <ac:picMk id="18" creationId="{990BBC19-5830-8FAD-3BA9-E41F73FE5407}"/>
          </ac:picMkLst>
        </pc:picChg>
      </pc:sldChg>
      <pc:sldChg chg="delSp modSp add mod">
        <pc:chgData name="Gregor Steklačič" userId="6edbfa85-c332-4da2-b7d2-260fe1eac56a" providerId="ADAL" clId="{D4838954-327B-4F31-B6AE-4A0D0496CFFF}" dt="2025-06-03T14:55:02.166" v="261" actId="404"/>
        <pc:sldMkLst>
          <pc:docMk/>
          <pc:sldMk cId="3790412683" sldId="268"/>
        </pc:sldMkLst>
        <pc:spChg chg="del">
          <ac:chgData name="Gregor Steklačič" userId="6edbfa85-c332-4da2-b7d2-260fe1eac56a" providerId="ADAL" clId="{D4838954-327B-4F31-B6AE-4A0D0496CFFF}" dt="2025-06-03T14:43:18.353" v="92" actId="478"/>
          <ac:spMkLst>
            <pc:docMk/>
            <pc:sldMk cId="3790412683" sldId="268"/>
            <ac:spMk id="4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55:02.166" v="261" actId="404"/>
          <ac:spMkLst>
            <pc:docMk/>
            <pc:sldMk cId="3790412683" sldId="268"/>
            <ac:spMk id="5" creationId="{00000000-0000-0000-0000-000000000000}"/>
          </ac:spMkLst>
        </pc:spChg>
        <pc:spChg chg="mod">
          <ac:chgData name="Gregor Steklačič" userId="6edbfa85-c332-4da2-b7d2-260fe1eac56a" providerId="ADAL" clId="{D4838954-327B-4F31-B6AE-4A0D0496CFFF}" dt="2025-06-03T14:43:12.786" v="91" actId="404"/>
          <ac:spMkLst>
            <pc:docMk/>
            <pc:sldMk cId="3790412683" sldId="268"/>
            <ac:spMk id="7" creationId="{00000000-0000-0000-0000-000000000000}"/>
          </ac:spMkLst>
        </pc:spChg>
      </pc:sldChg>
      <pc:sldChg chg="addSp modSp add del mod ord setBg setClrOvrMap">
        <pc:chgData name="Gregor Steklačič" userId="6edbfa85-c332-4da2-b7d2-260fe1eac56a" providerId="ADAL" clId="{D4838954-327B-4F31-B6AE-4A0D0496CFFF}" dt="2025-06-03T16:10:06.051" v="2022" actId="47"/>
        <pc:sldMkLst>
          <pc:docMk/>
          <pc:sldMk cId="3445985342" sldId="269"/>
        </pc:sldMkLst>
        <pc:spChg chg="mod">
          <ac:chgData name="Gregor Steklačič" userId="6edbfa85-c332-4da2-b7d2-260fe1eac56a" providerId="ADAL" clId="{D4838954-327B-4F31-B6AE-4A0D0496CFFF}" dt="2025-06-03T16:04:19.195" v="1940" actId="26606"/>
          <ac:spMkLst>
            <pc:docMk/>
            <pc:sldMk cId="3445985342" sldId="269"/>
            <ac:spMk id="2" creationId="{A7CF3672-89F3-8443-FFC2-72CDE0EA0E5A}"/>
          </ac:spMkLst>
        </pc:spChg>
        <pc:spChg chg="mod">
          <ac:chgData name="Gregor Steklačič" userId="6edbfa85-c332-4da2-b7d2-260fe1eac56a" providerId="ADAL" clId="{D4838954-327B-4F31-B6AE-4A0D0496CFFF}" dt="2025-06-03T16:07:33.520" v="1990" actId="115"/>
          <ac:spMkLst>
            <pc:docMk/>
            <pc:sldMk cId="3445985342" sldId="269"/>
            <ac:spMk id="3" creationId="{0AA2B933-BF73-4580-020C-7FCDD5A28CF6}"/>
          </ac:spMkLst>
        </pc:spChg>
        <pc:spChg chg="add">
          <ac:chgData name="Gregor Steklačič" userId="6edbfa85-c332-4da2-b7d2-260fe1eac56a" providerId="ADAL" clId="{D4838954-327B-4F31-B6AE-4A0D0496CFFF}" dt="2025-06-03T16:04:19.195" v="1940" actId="26606"/>
          <ac:spMkLst>
            <pc:docMk/>
            <pc:sldMk cId="3445985342" sldId="269"/>
            <ac:spMk id="8" creationId="{86C16C40-7C29-4ACC-B851-7E08E459B596}"/>
          </ac:spMkLst>
        </pc:spChg>
        <pc:grpChg chg="add">
          <ac:chgData name="Gregor Steklačič" userId="6edbfa85-c332-4da2-b7d2-260fe1eac56a" providerId="ADAL" clId="{D4838954-327B-4F31-B6AE-4A0D0496CFFF}" dt="2025-06-03T16:04:19.195" v="1940" actId="26606"/>
          <ac:grpSpMkLst>
            <pc:docMk/>
            <pc:sldMk cId="3445985342" sldId="269"/>
            <ac:grpSpMk id="10" creationId="{CDD733AE-DD5E-4C77-8BCD-72BF12A06BB1}"/>
          </ac:grpSpMkLst>
        </pc:grpChg>
      </pc:sldChg>
      <pc:sldChg chg="addSp modSp add mod modAnim">
        <pc:chgData name="Gregor Steklačič" userId="6edbfa85-c332-4da2-b7d2-260fe1eac56a" providerId="ADAL" clId="{D4838954-327B-4F31-B6AE-4A0D0496CFFF}" dt="2025-06-03T16:13:35.534" v="2048"/>
        <pc:sldMkLst>
          <pc:docMk/>
          <pc:sldMk cId="1789062051" sldId="270"/>
        </pc:sldMkLst>
        <pc:spChg chg="mod">
          <ac:chgData name="Gregor Steklačič" userId="6edbfa85-c332-4da2-b7d2-260fe1eac56a" providerId="ADAL" clId="{D4838954-327B-4F31-B6AE-4A0D0496CFFF}" dt="2025-06-03T14:57:52.985" v="343" actId="20577"/>
          <ac:spMkLst>
            <pc:docMk/>
            <pc:sldMk cId="1789062051" sldId="270"/>
            <ac:spMk id="2" creationId="{A7CF3672-89F3-8443-FFC2-72CDE0EA0E5A}"/>
          </ac:spMkLst>
        </pc:spChg>
        <pc:spChg chg="mod">
          <ac:chgData name="Gregor Steklačič" userId="6edbfa85-c332-4da2-b7d2-260fe1eac56a" providerId="ADAL" clId="{D4838954-327B-4F31-B6AE-4A0D0496CFFF}" dt="2025-06-03T16:12:25.029" v="2033" actId="21"/>
          <ac:spMkLst>
            <pc:docMk/>
            <pc:sldMk cId="1789062051" sldId="270"/>
            <ac:spMk id="3" creationId="{0AA2B933-BF73-4580-020C-7FCDD5A28CF6}"/>
          </ac:spMkLst>
        </pc:spChg>
        <pc:spChg chg="add mod">
          <ac:chgData name="Gregor Steklačič" userId="6edbfa85-c332-4da2-b7d2-260fe1eac56a" providerId="ADAL" clId="{D4838954-327B-4F31-B6AE-4A0D0496CFFF}" dt="2025-06-03T16:12:19.403" v="2031" actId="1036"/>
          <ac:spMkLst>
            <pc:docMk/>
            <pc:sldMk cId="1789062051" sldId="270"/>
            <ac:spMk id="4" creationId="{C69EE842-BE4D-CF47-46AD-F103A231BFF7}"/>
          </ac:spMkLst>
        </pc:spChg>
        <pc:spChg chg="add mod">
          <ac:chgData name="Gregor Steklačič" userId="6edbfa85-c332-4da2-b7d2-260fe1eac56a" providerId="ADAL" clId="{D4838954-327B-4F31-B6AE-4A0D0496CFFF}" dt="2025-06-03T16:12:56.138" v="2039" actId="948"/>
          <ac:spMkLst>
            <pc:docMk/>
            <pc:sldMk cId="1789062051" sldId="270"/>
            <ac:spMk id="6" creationId="{52B94C7B-87AC-5E1C-B9E0-B4059CAE0A7A}"/>
          </ac:spMkLst>
        </pc:spChg>
      </pc:sldChg>
      <pc:sldChg chg="modSp add mod ord">
        <pc:chgData name="Gregor Steklačič" userId="6edbfa85-c332-4da2-b7d2-260fe1eac56a" providerId="ADAL" clId="{D4838954-327B-4F31-B6AE-4A0D0496CFFF}" dt="2025-06-03T16:14:47.459" v="2085" actId="20577"/>
        <pc:sldMkLst>
          <pc:docMk/>
          <pc:sldMk cId="36558985" sldId="271"/>
        </pc:sldMkLst>
        <pc:spChg chg="mod">
          <ac:chgData name="Gregor Steklačič" userId="6edbfa85-c332-4da2-b7d2-260fe1eac56a" providerId="ADAL" clId="{D4838954-327B-4F31-B6AE-4A0D0496CFFF}" dt="2025-06-03T16:13:57.978" v="2066" actId="6549"/>
          <ac:spMkLst>
            <pc:docMk/>
            <pc:sldMk cId="36558985" sldId="271"/>
            <ac:spMk id="2" creationId="{A7CF3672-89F3-8443-FFC2-72CDE0EA0E5A}"/>
          </ac:spMkLst>
        </pc:spChg>
        <pc:spChg chg="mod">
          <ac:chgData name="Gregor Steklačič" userId="6edbfa85-c332-4da2-b7d2-260fe1eac56a" providerId="ADAL" clId="{D4838954-327B-4F31-B6AE-4A0D0496CFFF}" dt="2025-06-03T16:14:47.459" v="2085" actId="20577"/>
          <ac:spMkLst>
            <pc:docMk/>
            <pc:sldMk cId="36558985" sldId="271"/>
            <ac:spMk id="3" creationId="{0AA2B933-BF73-4580-020C-7FCDD5A28CF6}"/>
          </ac:spMkLst>
        </pc:spChg>
      </pc:sldChg>
      <pc:sldChg chg="addSp delSp modSp add mod">
        <pc:chgData name="Gregor Steklačič" userId="6edbfa85-c332-4da2-b7d2-260fe1eac56a" providerId="ADAL" clId="{D4838954-327B-4F31-B6AE-4A0D0496CFFF}" dt="2025-06-03T15:34:14.290" v="1468" actId="207"/>
        <pc:sldMkLst>
          <pc:docMk/>
          <pc:sldMk cId="3455740002" sldId="272"/>
        </pc:sldMkLst>
        <pc:spChg chg="del">
          <ac:chgData name="Gregor Steklačič" userId="6edbfa85-c332-4da2-b7d2-260fe1eac56a" providerId="ADAL" clId="{D4838954-327B-4F31-B6AE-4A0D0496CFFF}" dt="2025-06-03T15:03:14.992" v="671" actId="478"/>
          <ac:spMkLst>
            <pc:docMk/>
            <pc:sldMk cId="3455740002" sldId="272"/>
            <ac:spMk id="2" creationId="{A7CF3672-89F3-8443-FFC2-72CDE0EA0E5A}"/>
          </ac:spMkLst>
        </pc:spChg>
        <pc:spChg chg="del">
          <ac:chgData name="Gregor Steklačič" userId="6edbfa85-c332-4da2-b7d2-260fe1eac56a" providerId="ADAL" clId="{D4838954-327B-4F31-B6AE-4A0D0496CFFF}" dt="2025-06-03T15:03:13.689" v="670" actId="478"/>
          <ac:spMkLst>
            <pc:docMk/>
            <pc:sldMk cId="3455740002" sldId="272"/>
            <ac:spMk id="3" creationId="{0AA2B933-BF73-4580-020C-7FCDD5A28CF6}"/>
          </ac:spMkLst>
        </pc:spChg>
        <pc:spChg chg="add del mod">
          <ac:chgData name="Gregor Steklačič" userId="6edbfa85-c332-4da2-b7d2-260fe1eac56a" providerId="ADAL" clId="{D4838954-327B-4F31-B6AE-4A0D0496CFFF}" dt="2025-06-03T15:03:17.660" v="672" actId="478"/>
          <ac:spMkLst>
            <pc:docMk/>
            <pc:sldMk cId="3455740002" sldId="272"/>
            <ac:spMk id="5" creationId="{A58E9F3C-C710-B202-0A1D-BA0E60567205}"/>
          </ac:spMkLst>
        </pc:spChg>
        <pc:spChg chg="add mod">
          <ac:chgData name="Gregor Steklačič" userId="6edbfa85-c332-4da2-b7d2-260fe1eac56a" providerId="ADAL" clId="{D4838954-327B-4F31-B6AE-4A0D0496CFFF}" dt="2025-06-03T15:34:14.290" v="1468" actId="207"/>
          <ac:spMkLst>
            <pc:docMk/>
            <pc:sldMk cId="3455740002" sldId="272"/>
            <ac:spMk id="7" creationId="{E6DB0009-30CA-7308-EB88-0B7EDD8B5BF2}"/>
          </ac:spMkLst>
        </pc:spChg>
        <pc:spChg chg="add del mod">
          <ac:chgData name="Gregor Steklačič" userId="6edbfa85-c332-4da2-b7d2-260fe1eac56a" providerId="ADAL" clId="{D4838954-327B-4F31-B6AE-4A0D0496CFFF}" dt="2025-06-03T15:31:59.966" v="1456" actId="478"/>
          <ac:spMkLst>
            <pc:docMk/>
            <pc:sldMk cId="3455740002" sldId="272"/>
            <ac:spMk id="10" creationId="{CF9628AC-F2CB-700D-D360-C44140DD6FD4}"/>
          </ac:spMkLst>
        </pc:spChg>
        <pc:spChg chg="add mod">
          <ac:chgData name="Gregor Steklačič" userId="6edbfa85-c332-4da2-b7d2-260fe1eac56a" providerId="ADAL" clId="{D4838954-327B-4F31-B6AE-4A0D0496CFFF}" dt="2025-06-03T15:32:01.006" v="1457" actId="1076"/>
          <ac:spMkLst>
            <pc:docMk/>
            <pc:sldMk cId="3455740002" sldId="272"/>
            <ac:spMk id="11" creationId="{B10E798E-1418-ACE3-889A-026BFA3AC41E}"/>
          </ac:spMkLst>
        </pc:spChg>
        <pc:picChg chg="add mod modCrop">
          <ac:chgData name="Gregor Steklačič" userId="6edbfa85-c332-4da2-b7d2-260fe1eac56a" providerId="ADAL" clId="{D4838954-327B-4F31-B6AE-4A0D0496CFFF}" dt="2025-06-03T15:22:36.051" v="1043" actId="14100"/>
          <ac:picMkLst>
            <pc:docMk/>
            <pc:sldMk cId="3455740002" sldId="272"/>
            <ac:picMk id="9" creationId="{7ADE12BE-7D0D-4D31-AE92-236BDF066E64}"/>
          </ac:picMkLst>
        </pc:picChg>
      </pc:sldChg>
      <pc:sldChg chg="addSp modSp add mod">
        <pc:chgData name="Gregor Steklačič" userId="6edbfa85-c332-4da2-b7d2-260fe1eac56a" providerId="ADAL" clId="{D4838954-327B-4F31-B6AE-4A0D0496CFFF}" dt="2025-06-03T15:34:17.997" v="1469" actId="207"/>
        <pc:sldMkLst>
          <pc:docMk/>
          <pc:sldMk cId="2746538640" sldId="273"/>
        </pc:sldMkLst>
        <pc:spChg chg="mod">
          <ac:chgData name="Gregor Steklačič" userId="6edbfa85-c332-4da2-b7d2-260fe1eac56a" providerId="ADAL" clId="{D4838954-327B-4F31-B6AE-4A0D0496CFFF}" dt="2025-06-03T15:34:17.997" v="1469" actId="207"/>
          <ac:spMkLst>
            <pc:docMk/>
            <pc:sldMk cId="2746538640" sldId="273"/>
            <ac:spMk id="7" creationId="{E6DB0009-30CA-7308-EB88-0B7EDD8B5BF2}"/>
          </ac:spMkLst>
        </pc:spChg>
        <pc:picChg chg="add mod modCrop">
          <ac:chgData name="Gregor Steklačič" userId="6edbfa85-c332-4da2-b7d2-260fe1eac56a" providerId="ADAL" clId="{D4838954-327B-4F31-B6AE-4A0D0496CFFF}" dt="2025-06-03T15:09:00.891" v="772" actId="1035"/>
          <ac:picMkLst>
            <pc:docMk/>
            <pc:sldMk cId="2746538640" sldId="273"/>
            <ac:picMk id="3" creationId="{E9723D6E-8C4A-3B04-FB97-71147D609C16}"/>
          </ac:picMkLst>
        </pc:picChg>
        <pc:picChg chg="add mod">
          <ac:chgData name="Gregor Steklačič" userId="6edbfa85-c332-4da2-b7d2-260fe1eac56a" providerId="ADAL" clId="{D4838954-327B-4F31-B6AE-4A0D0496CFFF}" dt="2025-06-03T15:09:06.666" v="785" actId="14100"/>
          <ac:picMkLst>
            <pc:docMk/>
            <pc:sldMk cId="2746538640" sldId="273"/>
            <ac:picMk id="5" creationId="{F1DD7BD7-6970-6C6E-57DC-1ADE21430C96}"/>
          </ac:picMkLst>
        </pc:picChg>
        <pc:picChg chg="mod modCrop">
          <ac:chgData name="Gregor Steklačič" userId="6edbfa85-c332-4da2-b7d2-260fe1eac56a" providerId="ADAL" clId="{D4838954-327B-4F31-B6AE-4A0D0496CFFF}" dt="2025-06-03T15:08:58.062" v="761" actId="14100"/>
          <ac:picMkLst>
            <pc:docMk/>
            <pc:sldMk cId="2746538640" sldId="273"/>
            <ac:picMk id="9" creationId="{7ADE12BE-7D0D-4D31-AE92-236BDF066E64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5:34:23.324" v="1470" actId="207"/>
        <pc:sldMkLst>
          <pc:docMk/>
          <pc:sldMk cId="1919269117" sldId="274"/>
        </pc:sldMkLst>
        <pc:spChg chg="add mod">
          <ac:chgData name="Gregor Steklačič" userId="6edbfa85-c332-4da2-b7d2-260fe1eac56a" providerId="ADAL" clId="{D4838954-327B-4F31-B6AE-4A0D0496CFFF}" dt="2025-06-03T15:11:37.148" v="933" actId="113"/>
          <ac:spMkLst>
            <pc:docMk/>
            <pc:sldMk cId="1919269117" sldId="274"/>
            <ac:spMk id="6" creationId="{50F6FF89-071D-FA93-02B0-09B3978E7820}"/>
          </ac:spMkLst>
        </pc:spChg>
        <pc:spChg chg="mod">
          <ac:chgData name="Gregor Steklačič" userId="6edbfa85-c332-4da2-b7d2-260fe1eac56a" providerId="ADAL" clId="{D4838954-327B-4F31-B6AE-4A0D0496CFFF}" dt="2025-06-03T15:34:23.324" v="1470" actId="207"/>
          <ac:spMkLst>
            <pc:docMk/>
            <pc:sldMk cId="1919269117" sldId="274"/>
            <ac:spMk id="7" creationId="{E6DB0009-30CA-7308-EB88-0B7EDD8B5BF2}"/>
          </ac:spMkLst>
        </pc:spChg>
        <pc:picChg chg="del">
          <ac:chgData name="Gregor Steklačič" userId="6edbfa85-c332-4da2-b7d2-260fe1eac56a" providerId="ADAL" clId="{D4838954-327B-4F31-B6AE-4A0D0496CFFF}" dt="2025-06-03T15:10:17.090" v="808" actId="478"/>
          <ac:picMkLst>
            <pc:docMk/>
            <pc:sldMk cId="1919269117" sldId="274"/>
            <ac:picMk id="3" creationId="{E9723D6E-8C4A-3B04-FB97-71147D609C16}"/>
          </ac:picMkLst>
        </pc:picChg>
        <pc:picChg chg="add mod">
          <ac:chgData name="Gregor Steklačič" userId="6edbfa85-c332-4da2-b7d2-260fe1eac56a" providerId="ADAL" clId="{D4838954-327B-4F31-B6AE-4A0D0496CFFF}" dt="2025-06-03T15:10:33.693" v="814" actId="1076"/>
          <ac:picMkLst>
            <pc:docMk/>
            <pc:sldMk cId="1919269117" sldId="274"/>
            <ac:picMk id="4" creationId="{B8BBE92A-AE2B-B005-8B04-E885D123A1B1}"/>
          </ac:picMkLst>
        </pc:picChg>
        <pc:picChg chg="del">
          <ac:chgData name="Gregor Steklačič" userId="6edbfa85-c332-4da2-b7d2-260fe1eac56a" providerId="ADAL" clId="{D4838954-327B-4F31-B6AE-4A0D0496CFFF}" dt="2025-06-03T15:10:18.509" v="809" actId="478"/>
          <ac:picMkLst>
            <pc:docMk/>
            <pc:sldMk cId="1919269117" sldId="274"/>
            <ac:picMk id="9" creationId="{7ADE12BE-7D0D-4D31-AE92-236BDF066E64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5:34:33.745" v="1471" actId="207"/>
        <pc:sldMkLst>
          <pc:docMk/>
          <pc:sldMk cId="69914422" sldId="275"/>
        </pc:sldMkLst>
        <pc:spChg chg="mod">
          <ac:chgData name="Gregor Steklačič" userId="6edbfa85-c332-4da2-b7d2-260fe1eac56a" providerId="ADAL" clId="{D4838954-327B-4F31-B6AE-4A0D0496CFFF}" dt="2025-06-03T15:34:33.745" v="1471" actId="207"/>
          <ac:spMkLst>
            <pc:docMk/>
            <pc:sldMk cId="69914422" sldId="275"/>
            <ac:spMk id="7" creationId="{E6DB0009-30CA-7308-EB88-0B7EDD8B5BF2}"/>
          </ac:spMkLst>
        </pc:spChg>
        <pc:picChg chg="add mod">
          <ac:chgData name="Gregor Steklačič" userId="6edbfa85-c332-4da2-b7d2-260fe1eac56a" providerId="ADAL" clId="{D4838954-327B-4F31-B6AE-4A0D0496CFFF}" dt="2025-06-03T15:20:29.394" v="1027" actId="14100"/>
          <ac:picMkLst>
            <pc:docMk/>
            <pc:sldMk cId="69914422" sldId="275"/>
            <ac:picMk id="3" creationId="{8B1E6870-127B-3F5B-57E6-38BA14A74626}"/>
          </ac:picMkLst>
        </pc:picChg>
        <pc:picChg chg="del">
          <ac:chgData name="Gregor Steklačič" userId="6edbfa85-c332-4da2-b7d2-260fe1eac56a" providerId="ADAL" clId="{D4838954-327B-4F31-B6AE-4A0D0496CFFF}" dt="2025-06-03T15:12:22.934" v="938" actId="478"/>
          <ac:picMkLst>
            <pc:docMk/>
            <pc:sldMk cId="69914422" sldId="275"/>
            <ac:picMk id="4" creationId="{B8BBE92A-AE2B-B005-8B04-E885D123A1B1}"/>
          </ac:picMkLst>
        </pc:picChg>
      </pc:sldChg>
      <pc:sldChg chg="addSp delSp modSp add mod ord">
        <pc:chgData name="Gregor Steklačič" userId="6edbfa85-c332-4da2-b7d2-260fe1eac56a" providerId="ADAL" clId="{D4838954-327B-4F31-B6AE-4A0D0496CFFF}" dt="2025-06-03T15:34:55.309" v="1474" actId="207"/>
        <pc:sldMkLst>
          <pc:docMk/>
          <pc:sldMk cId="2550539587" sldId="276"/>
        </pc:sldMkLst>
        <pc:spChg chg="mod">
          <ac:chgData name="Gregor Steklačič" userId="6edbfa85-c332-4da2-b7d2-260fe1eac56a" providerId="ADAL" clId="{D4838954-327B-4F31-B6AE-4A0D0496CFFF}" dt="2025-06-03T15:34:55.309" v="1474" actId="207"/>
          <ac:spMkLst>
            <pc:docMk/>
            <pc:sldMk cId="2550539587" sldId="276"/>
            <ac:spMk id="7" creationId="{E6DB0009-30CA-7308-EB88-0B7EDD8B5BF2}"/>
          </ac:spMkLst>
        </pc:spChg>
        <pc:picChg chg="del">
          <ac:chgData name="Gregor Steklačič" userId="6edbfa85-c332-4da2-b7d2-260fe1eac56a" providerId="ADAL" clId="{D4838954-327B-4F31-B6AE-4A0D0496CFFF}" dt="2025-06-03T15:13:42.982" v="951" actId="478"/>
          <ac:picMkLst>
            <pc:docMk/>
            <pc:sldMk cId="2550539587" sldId="276"/>
            <ac:picMk id="3" creationId="{E9723D6E-8C4A-3B04-FB97-71147D609C16}"/>
          </ac:picMkLst>
        </pc:picChg>
        <pc:picChg chg="add mod">
          <ac:chgData name="Gregor Steklačič" userId="6edbfa85-c332-4da2-b7d2-260fe1eac56a" providerId="ADAL" clId="{D4838954-327B-4F31-B6AE-4A0D0496CFFF}" dt="2025-06-03T15:14:51.921" v="961" actId="14100"/>
          <ac:picMkLst>
            <pc:docMk/>
            <pc:sldMk cId="2550539587" sldId="276"/>
            <ac:picMk id="4" creationId="{65DCE35C-8E8E-D11C-3955-3A30C382D46A}"/>
          </ac:picMkLst>
        </pc:picChg>
        <pc:picChg chg="del">
          <ac:chgData name="Gregor Steklačič" userId="6edbfa85-c332-4da2-b7d2-260fe1eac56a" providerId="ADAL" clId="{D4838954-327B-4F31-B6AE-4A0D0496CFFF}" dt="2025-06-03T15:13:45.448" v="952" actId="478"/>
          <ac:picMkLst>
            <pc:docMk/>
            <pc:sldMk cId="2550539587" sldId="276"/>
            <ac:picMk id="5" creationId="{F1DD7BD7-6970-6C6E-57DC-1ADE21430C96}"/>
          </ac:picMkLst>
        </pc:picChg>
        <pc:picChg chg="add mod modCrop">
          <ac:chgData name="Gregor Steklačič" userId="6edbfa85-c332-4da2-b7d2-260fe1eac56a" providerId="ADAL" clId="{D4838954-327B-4F31-B6AE-4A0D0496CFFF}" dt="2025-06-03T15:15:49.427" v="981" actId="14100"/>
          <ac:picMkLst>
            <pc:docMk/>
            <pc:sldMk cId="2550539587" sldId="276"/>
            <ac:picMk id="8" creationId="{A7911B9A-BBDE-A04E-BCE4-84819535B296}"/>
          </ac:picMkLst>
        </pc:picChg>
        <pc:picChg chg="del">
          <ac:chgData name="Gregor Steklačič" userId="6edbfa85-c332-4da2-b7d2-260fe1eac56a" providerId="ADAL" clId="{D4838954-327B-4F31-B6AE-4A0D0496CFFF}" dt="2025-06-03T15:13:41.617" v="950" actId="478"/>
          <ac:picMkLst>
            <pc:docMk/>
            <pc:sldMk cId="2550539587" sldId="276"/>
            <ac:picMk id="9" creationId="{7ADE12BE-7D0D-4D31-AE92-236BDF066E64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5:35:27.241" v="1478" actId="207"/>
        <pc:sldMkLst>
          <pc:docMk/>
          <pc:sldMk cId="375130166" sldId="277"/>
        </pc:sldMkLst>
        <pc:spChg chg="mod">
          <ac:chgData name="Gregor Steklačič" userId="6edbfa85-c332-4da2-b7d2-260fe1eac56a" providerId="ADAL" clId="{D4838954-327B-4F31-B6AE-4A0D0496CFFF}" dt="2025-06-03T15:35:27.241" v="1478" actId="207"/>
          <ac:spMkLst>
            <pc:docMk/>
            <pc:sldMk cId="375130166" sldId="277"/>
            <ac:spMk id="7" creationId="{E6DB0009-30CA-7308-EB88-0B7EDD8B5BF2}"/>
          </ac:spMkLst>
        </pc:spChg>
        <pc:spChg chg="add mod">
          <ac:chgData name="Gregor Steklačič" userId="6edbfa85-c332-4da2-b7d2-260fe1eac56a" providerId="ADAL" clId="{D4838954-327B-4F31-B6AE-4A0D0496CFFF}" dt="2025-06-03T15:31:53.741" v="1454" actId="1038"/>
          <ac:spMkLst>
            <pc:docMk/>
            <pc:sldMk cId="375130166" sldId="277"/>
            <ac:spMk id="9" creationId="{A791F5B1-6FFF-2E74-0A38-BA1D0DF2EA89}"/>
          </ac:spMkLst>
        </pc:spChg>
        <pc:picChg chg="add del mod">
          <ac:chgData name="Gregor Steklačič" userId="6edbfa85-c332-4da2-b7d2-260fe1eac56a" providerId="ADAL" clId="{D4838954-327B-4F31-B6AE-4A0D0496CFFF}" dt="2025-06-03T15:17:10.349" v="991" actId="478"/>
          <ac:picMkLst>
            <pc:docMk/>
            <pc:sldMk cId="375130166" sldId="277"/>
            <ac:picMk id="3" creationId="{275A7836-9672-EB41-FDB5-42A5E8E8DF64}"/>
          </ac:picMkLst>
        </pc:picChg>
        <pc:picChg chg="del">
          <ac:chgData name="Gregor Steklačič" userId="6edbfa85-c332-4da2-b7d2-260fe1eac56a" providerId="ADAL" clId="{D4838954-327B-4F31-B6AE-4A0D0496CFFF}" dt="2025-06-03T15:16:16.634" v="986" actId="478"/>
          <ac:picMkLst>
            <pc:docMk/>
            <pc:sldMk cId="375130166" sldId="277"/>
            <ac:picMk id="4" creationId="{65DCE35C-8E8E-D11C-3955-3A30C382D46A}"/>
          </ac:picMkLst>
        </pc:picChg>
        <pc:picChg chg="add mod">
          <ac:chgData name="Gregor Steklačič" userId="6edbfa85-c332-4da2-b7d2-260fe1eac56a" providerId="ADAL" clId="{D4838954-327B-4F31-B6AE-4A0D0496CFFF}" dt="2025-06-03T15:22:53.720" v="1046" actId="14100"/>
          <ac:picMkLst>
            <pc:docMk/>
            <pc:sldMk cId="375130166" sldId="277"/>
            <ac:picMk id="6" creationId="{53FB7A77-CE5F-61D7-309E-91E303AC3F48}"/>
          </ac:picMkLst>
        </pc:picChg>
        <pc:picChg chg="del">
          <ac:chgData name="Gregor Steklačič" userId="6edbfa85-c332-4da2-b7d2-260fe1eac56a" providerId="ADAL" clId="{D4838954-327B-4F31-B6AE-4A0D0496CFFF}" dt="2025-06-03T15:16:17.236" v="987" actId="478"/>
          <ac:picMkLst>
            <pc:docMk/>
            <pc:sldMk cId="375130166" sldId="277"/>
            <ac:picMk id="8" creationId="{A7911B9A-BBDE-A04E-BCE4-84819535B296}"/>
          </ac:picMkLst>
        </pc:picChg>
      </pc:sldChg>
      <pc:sldChg chg="addSp modSp add mod">
        <pc:chgData name="Gregor Steklačič" userId="6edbfa85-c332-4da2-b7d2-260fe1eac56a" providerId="ADAL" clId="{D4838954-327B-4F31-B6AE-4A0D0496CFFF}" dt="2025-06-03T15:35:31.516" v="1479" actId="207"/>
        <pc:sldMkLst>
          <pc:docMk/>
          <pc:sldMk cId="2443110567" sldId="278"/>
        </pc:sldMkLst>
        <pc:spChg chg="mod">
          <ac:chgData name="Gregor Steklačič" userId="6edbfa85-c332-4da2-b7d2-260fe1eac56a" providerId="ADAL" clId="{D4838954-327B-4F31-B6AE-4A0D0496CFFF}" dt="2025-06-03T15:35:31.516" v="1479" actId="207"/>
          <ac:spMkLst>
            <pc:docMk/>
            <pc:sldMk cId="2443110567" sldId="278"/>
            <ac:spMk id="7" creationId="{E6DB0009-30CA-7308-EB88-0B7EDD8B5BF2}"/>
          </ac:spMkLst>
        </pc:spChg>
        <pc:picChg chg="add mod">
          <ac:chgData name="Gregor Steklačič" userId="6edbfa85-c332-4da2-b7d2-260fe1eac56a" providerId="ADAL" clId="{D4838954-327B-4F31-B6AE-4A0D0496CFFF}" dt="2025-06-03T15:20:00.924" v="1025" actId="1076"/>
          <ac:picMkLst>
            <pc:docMk/>
            <pc:sldMk cId="2443110567" sldId="278"/>
            <ac:picMk id="3" creationId="{1F8CD021-635B-ACFF-A6BE-D78E20A54AD9}"/>
          </ac:picMkLst>
        </pc:picChg>
        <pc:picChg chg="add mod">
          <ac:chgData name="Gregor Steklačič" userId="6edbfa85-c332-4da2-b7d2-260fe1eac56a" providerId="ADAL" clId="{D4838954-327B-4F31-B6AE-4A0D0496CFFF}" dt="2025-06-03T15:22:47.975" v="1045" actId="14100"/>
          <ac:picMkLst>
            <pc:docMk/>
            <pc:sldMk cId="2443110567" sldId="278"/>
            <ac:picMk id="5" creationId="{A55C986C-DF17-20E1-74FD-22A4818081DF}"/>
          </ac:picMkLst>
        </pc:picChg>
        <pc:picChg chg="mod modCrop">
          <ac:chgData name="Gregor Steklačič" userId="6edbfa85-c332-4da2-b7d2-260fe1eac56a" providerId="ADAL" clId="{D4838954-327B-4F31-B6AE-4A0D0496CFFF}" dt="2025-06-03T15:20:00.924" v="1025" actId="1076"/>
          <ac:picMkLst>
            <pc:docMk/>
            <pc:sldMk cId="2443110567" sldId="278"/>
            <ac:picMk id="6" creationId="{53FB7A77-CE5F-61D7-309E-91E303AC3F48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5:52:39.318" v="1756" actId="207"/>
        <pc:sldMkLst>
          <pc:docMk/>
          <pc:sldMk cId="1407336072" sldId="279"/>
        </pc:sldMkLst>
        <pc:spChg chg="mod">
          <ac:chgData name="Gregor Steklačič" userId="6edbfa85-c332-4da2-b7d2-260fe1eac56a" providerId="ADAL" clId="{D4838954-327B-4F31-B6AE-4A0D0496CFFF}" dt="2025-06-03T15:36:22.294" v="1483" actId="207"/>
          <ac:spMkLst>
            <pc:docMk/>
            <pc:sldMk cId="1407336072" sldId="279"/>
            <ac:spMk id="7" creationId="{E6DB0009-30CA-7308-EB88-0B7EDD8B5BF2}"/>
          </ac:spMkLst>
        </pc:spChg>
        <pc:spChg chg="add mod">
          <ac:chgData name="Gregor Steklačič" userId="6edbfa85-c332-4da2-b7d2-260fe1eac56a" providerId="ADAL" clId="{D4838954-327B-4F31-B6AE-4A0D0496CFFF}" dt="2025-06-03T15:52:39.318" v="1756" actId="207"/>
          <ac:spMkLst>
            <pc:docMk/>
            <pc:sldMk cId="1407336072" sldId="279"/>
            <ac:spMk id="8" creationId="{69FC0427-E9B9-BCEB-0CB2-8AAB2DAC917D}"/>
          </ac:spMkLst>
        </pc:spChg>
        <pc:picChg chg="del">
          <ac:chgData name="Gregor Steklačič" userId="6edbfa85-c332-4da2-b7d2-260fe1eac56a" providerId="ADAL" clId="{D4838954-327B-4F31-B6AE-4A0D0496CFFF}" dt="2025-06-03T15:21:33.380" v="1036" actId="478"/>
          <ac:picMkLst>
            <pc:docMk/>
            <pc:sldMk cId="1407336072" sldId="279"/>
            <ac:picMk id="3" creationId="{1F8CD021-635B-ACFF-A6BE-D78E20A54AD9}"/>
          </ac:picMkLst>
        </pc:picChg>
        <pc:picChg chg="add mod">
          <ac:chgData name="Gregor Steklačič" userId="6edbfa85-c332-4da2-b7d2-260fe1eac56a" providerId="ADAL" clId="{D4838954-327B-4F31-B6AE-4A0D0496CFFF}" dt="2025-06-03T15:22:03.121" v="1041" actId="1076"/>
          <ac:picMkLst>
            <pc:docMk/>
            <pc:sldMk cId="1407336072" sldId="279"/>
            <ac:picMk id="4" creationId="{DF179DEB-4C8B-B2C0-52D4-0231E796D953}"/>
          </ac:picMkLst>
        </pc:picChg>
        <pc:picChg chg="del">
          <ac:chgData name="Gregor Steklačič" userId="6edbfa85-c332-4da2-b7d2-260fe1eac56a" providerId="ADAL" clId="{D4838954-327B-4F31-B6AE-4A0D0496CFFF}" dt="2025-06-03T15:21:32.979" v="1035" actId="478"/>
          <ac:picMkLst>
            <pc:docMk/>
            <pc:sldMk cId="1407336072" sldId="279"/>
            <ac:picMk id="5" creationId="{A55C986C-DF17-20E1-74FD-22A4818081DF}"/>
          </ac:picMkLst>
        </pc:picChg>
        <pc:picChg chg="del">
          <ac:chgData name="Gregor Steklačič" userId="6edbfa85-c332-4da2-b7d2-260fe1eac56a" providerId="ADAL" clId="{D4838954-327B-4F31-B6AE-4A0D0496CFFF}" dt="2025-06-03T15:21:32.260" v="1034" actId="478"/>
          <ac:picMkLst>
            <pc:docMk/>
            <pc:sldMk cId="1407336072" sldId="279"/>
            <ac:picMk id="6" creationId="{53FB7A77-CE5F-61D7-309E-91E303AC3F48}"/>
          </ac:picMkLst>
        </pc:picChg>
      </pc:sldChg>
      <pc:sldChg chg="addSp modSp add mod">
        <pc:chgData name="Gregor Steklačič" userId="6edbfa85-c332-4da2-b7d2-260fe1eac56a" providerId="ADAL" clId="{D4838954-327B-4F31-B6AE-4A0D0496CFFF}" dt="2025-06-03T15:36:25.947" v="1484" actId="207"/>
        <pc:sldMkLst>
          <pc:docMk/>
          <pc:sldMk cId="1571208145" sldId="280"/>
        </pc:sldMkLst>
        <pc:spChg chg="mod">
          <ac:chgData name="Gregor Steklačič" userId="6edbfa85-c332-4da2-b7d2-260fe1eac56a" providerId="ADAL" clId="{D4838954-327B-4F31-B6AE-4A0D0496CFFF}" dt="2025-06-03T15:36:25.947" v="1484" actId="207"/>
          <ac:spMkLst>
            <pc:docMk/>
            <pc:sldMk cId="1571208145" sldId="280"/>
            <ac:spMk id="7" creationId="{E6DB0009-30CA-7308-EB88-0B7EDD8B5BF2}"/>
          </ac:spMkLst>
        </pc:spChg>
        <pc:picChg chg="add mod">
          <ac:chgData name="Gregor Steklačič" userId="6edbfa85-c332-4da2-b7d2-260fe1eac56a" providerId="ADAL" clId="{D4838954-327B-4F31-B6AE-4A0D0496CFFF}" dt="2025-06-03T15:25:33.302" v="1074" actId="1037"/>
          <ac:picMkLst>
            <pc:docMk/>
            <pc:sldMk cId="1571208145" sldId="280"/>
            <ac:picMk id="3" creationId="{78C04ADF-E237-A1CD-C2A6-67A614EFC357}"/>
          </ac:picMkLst>
        </pc:picChg>
        <pc:picChg chg="mod modCrop">
          <ac:chgData name="Gregor Steklačič" userId="6edbfa85-c332-4da2-b7d2-260fe1eac56a" providerId="ADAL" clId="{D4838954-327B-4F31-B6AE-4A0D0496CFFF}" dt="2025-06-03T15:25:40.164" v="1078" actId="1035"/>
          <ac:picMkLst>
            <pc:docMk/>
            <pc:sldMk cId="1571208145" sldId="280"/>
            <ac:picMk id="4" creationId="{DF179DEB-4C8B-B2C0-52D4-0231E796D953}"/>
          </ac:picMkLst>
        </pc:picChg>
        <pc:picChg chg="add mod">
          <ac:chgData name="Gregor Steklačič" userId="6edbfa85-c332-4da2-b7d2-260fe1eac56a" providerId="ADAL" clId="{D4838954-327B-4F31-B6AE-4A0D0496CFFF}" dt="2025-06-03T15:25:25.213" v="1071" actId="14100"/>
          <ac:picMkLst>
            <pc:docMk/>
            <pc:sldMk cId="1571208145" sldId="280"/>
            <ac:picMk id="6" creationId="{09FB57DD-CA5F-B904-50CD-447C046AB626}"/>
          </ac:picMkLst>
        </pc:picChg>
      </pc:sldChg>
      <pc:sldChg chg="addSp delSp modSp add mod ord">
        <pc:chgData name="Gregor Steklačič" userId="6edbfa85-c332-4da2-b7d2-260fe1eac56a" providerId="ADAL" clId="{D4838954-327B-4F31-B6AE-4A0D0496CFFF}" dt="2025-06-03T15:36:29.038" v="1485" actId="207"/>
        <pc:sldMkLst>
          <pc:docMk/>
          <pc:sldMk cId="482956079" sldId="281"/>
        </pc:sldMkLst>
        <pc:spChg chg="mod">
          <ac:chgData name="Gregor Steklačič" userId="6edbfa85-c332-4da2-b7d2-260fe1eac56a" providerId="ADAL" clId="{D4838954-327B-4F31-B6AE-4A0D0496CFFF}" dt="2025-06-03T15:36:29.038" v="1485" actId="207"/>
          <ac:spMkLst>
            <pc:docMk/>
            <pc:sldMk cId="482956079" sldId="281"/>
            <ac:spMk id="7" creationId="{E6DB0009-30CA-7308-EB88-0B7EDD8B5BF2}"/>
          </ac:spMkLst>
        </pc:spChg>
        <pc:picChg chg="add mod">
          <ac:chgData name="Gregor Steklačič" userId="6edbfa85-c332-4da2-b7d2-260fe1eac56a" providerId="ADAL" clId="{D4838954-327B-4F31-B6AE-4A0D0496CFFF}" dt="2025-06-03T15:26:52.309" v="1090" actId="1076"/>
          <ac:picMkLst>
            <pc:docMk/>
            <pc:sldMk cId="482956079" sldId="281"/>
            <ac:picMk id="3" creationId="{860D929F-FBEA-B0C8-C6ED-BDD289CC01F2}"/>
          </ac:picMkLst>
        </pc:picChg>
        <pc:picChg chg="del">
          <ac:chgData name="Gregor Steklačič" userId="6edbfa85-c332-4da2-b7d2-260fe1eac56a" providerId="ADAL" clId="{D4838954-327B-4F31-B6AE-4A0D0496CFFF}" dt="2025-06-03T15:26:26.465" v="1085" actId="478"/>
          <ac:picMkLst>
            <pc:docMk/>
            <pc:sldMk cId="482956079" sldId="281"/>
            <ac:picMk id="4" creationId="{DF179DEB-4C8B-B2C0-52D4-0231E796D953}"/>
          </ac:picMkLst>
        </pc:picChg>
      </pc:sldChg>
      <pc:sldChg chg="modSp add mod">
        <pc:chgData name="Gregor Steklačič" userId="6edbfa85-c332-4da2-b7d2-260fe1eac56a" providerId="ADAL" clId="{D4838954-327B-4F31-B6AE-4A0D0496CFFF}" dt="2025-06-03T15:36:34.535" v="1487" actId="207"/>
        <pc:sldMkLst>
          <pc:docMk/>
          <pc:sldMk cId="3785378420" sldId="282"/>
        </pc:sldMkLst>
        <pc:spChg chg="mod">
          <ac:chgData name="Gregor Steklačič" userId="6edbfa85-c332-4da2-b7d2-260fe1eac56a" providerId="ADAL" clId="{D4838954-327B-4F31-B6AE-4A0D0496CFFF}" dt="2025-06-03T15:36:34.535" v="1487" actId="207"/>
          <ac:spMkLst>
            <pc:docMk/>
            <pc:sldMk cId="3785378420" sldId="282"/>
            <ac:spMk id="7" creationId="{E6DB0009-30CA-7308-EB88-0B7EDD8B5BF2}"/>
          </ac:spMkLst>
        </pc:spChg>
      </pc:sldChg>
      <pc:sldChg chg="addSp delSp modSp add mod">
        <pc:chgData name="Gregor Steklačič" userId="6edbfa85-c332-4da2-b7d2-260fe1eac56a" providerId="ADAL" clId="{D4838954-327B-4F31-B6AE-4A0D0496CFFF}" dt="2025-06-03T15:36:31.844" v="1486" actId="207"/>
        <pc:sldMkLst>
          <pc:docMk/>
          <pc:sldMk cId="3350003054" sldId="283"/>
        </pc:sldMkLst>
        <pc:spChg chg="mod">
          <ac:chgData name="Gregor Steklačič" userId="6edbfa85-c332-4da2-b7d2-260fe1eac56a" providerId="ADAL" clId="{D4838954-327B-4F31-B6AE-4A0D0496CFFF}" dt="2025-06-03T15:36:31.844" v="1486" actId="207"/>
          <ac:spMkLst>
            <pc:docMk/>
            <pc:sldMk cId="3350003054" sldId="283"/>
            <ac:spMk id="7" creationId="{E6DB0009-30CA-7308-EB88-0B7EDD8B5BF2}"/>
          </ac:spMkLst>
        </pc:spChg>
        <pc:picChg chg="del">
          <ac:chgData name="Gregor Steklačič" userId="6edbfa85-c332-4da2-b7d2-260fe1eac56a" providerId="ADAL" clId="{D4838954-327B-4F31-B6AE-4A0D0496CFFF}" dt="2025-06-03T15:33:28.938" v="1461" actId="478"/>
          <ac:picMkLst>
            <pc:docMk/>
            <pc:sldMk cId="3350003054" sldId="283"/>
            <ac:picMk id="3" creationId="{860D929F-FBEA-B0C8-C6ED-BDD289CC01F2}"/>
          </ac:picMkLst>
        </pc:picChg>
        <pc:picChg chg="add mod">
          <ac:chgData name="Gregor Steklačič" userId="6edbfa85-c332-4da2-b7d2-260fe1eac56a" providerId="ADAL" clId="{D4838954-327B-4F31-B6AE-4A0D0496CFFF}" dt="2025-06-03T15:33:36.259" v="1465" actId="14100"/>
          <ac:picMkLst>
            <pc:docMk/>
            <pc:sldMk cId="3350003054" sldId="283"/>
            <ac:picMk id="4" creationId="{DE8B5C02-C687-1C73-3AB4-71D1AAC5B6CB}"/>
          </ac:picMkLst>
        </pc:picChg>
      </pc:sldChg>
      <pc:sldChg chg="modSp add mod">
        <pc:chgData name="Gregor Steklačič" userId="6edbfa85-c332-4da2-b7d2-260fe1eac56a" providerId="ADAL" clId="{D4838954-327B-4F31-B6AE-4A0D0496CFFF}" dt="2025-06-03T15:41:09.306" v="1609" actId="20577"/>
        <pc:sldMkLst>
          <pc:docMk/>
          <pc:sldMk cId="269951581" sldId="284"/>
        </pc:sldMkLst>
        <pc:spChg chg="mod">
          <ac:chgData name="Gregor Steklačič" userId="6edbfa85-c332-4da2-b7d2-260fe1eac56a" providerId="ADAL" clId="{D4838954-327B-4F31-B6AE-4A0D0496CFFF}" dt="2025-06-03T15:37:04.119" v="1501" actId="20577"/>
          <ac:spMkLst>
            <pc:docMk/>
            <pc:sldMk cId="269951581" sldId="284"/>
            <ac:spMk id="2" creationId="{A7CF3672-89F3-8443-FFC2-72CDE0EA0E5A}"/>
          </ac:spMkLst>
        </pc:spChg>
        <pc:spChg chg="mod">
          <ac:chgData name="Gregor Steklačič" userId="6edbfa85-c332-4da2-b7d2-260fe1eac56a" providerId="ADAL" clId="{D4838954-327B-4F31-B6AE-4A0D0496CFFF}" dt="2025-06-03T15:41:09.306" v="1609" actId="20577"/>
          <ac:spMkLst>
            <pc:docMk/>
            <pc:sldMk cId="269951581" sldId="284"/>
            <ac:spMk id="3" creationId="{0AA2B933-BF73-4580-020C-7FCDD5A28CF6}"/>
          </ac:spMkLst>
        </pc:spChg>
      </pc:sldChg>
      <pc:sldChg chg="addSp delSp modSp add mod ord">
        <pc:chgData name="Gregor Steklačič" userId="6edbfa85-c332-4da2-b7d2-260fe1eac56a" providerId="ADAL" clId="{D4838954-327B-4F31-B6AE-4A0D0496CFFF}" dt="2025-06-03T15:49:21.115" v="1712" actId="1076"/>
        <pc:sldMkLst>
          <pc:docMk/>
          <pc:sldMk cId="326066525" sldId="285"/>
        </pc:sldMkLst>
        <pc:spChg chg="add mod">
          <ac:chgData name="Gregor Steklačič" userId="6edbfa85-c332-4da2-b7d2-260fe1eac56a" providerId="ADAL" clId="{D4838954-327B-4F31-B6AE-4A0D0496CFFF}" dt="2025-06-03T15:49:21.115" v="1712" actId="1076"/>
          <ac:spMkLst>
            <pc:docMk/>
            <pc:sldMk cId="326066525" sldId="285"/>
            <ac:spMk id="4" creationId="{10A3AFCF-60DD-1626-205D-C8F16523C634}"/>
          </ac:spMkLst>
        </pc:spChg>
        <pc:spChg chg="mod">
          <ac:chgData name="Gregor Steklačič" userId="6edbfa85-c332-4da2-b7d2-260fe1eac56a" providerId="ADAL" clId="{D4838954-327B-4F31-B6AE-4A0D0496CFFF}" dt="2025-06-03T15:48:20.513" v="1700" actId="113"/>
          <ac:spMkLst>
            <pc:docMk/>
            <pc:sldMk cId="326066525" sldId="285"/>
            <ac:spMk id="7" creationId="{E6DB0009-30CA-7308-EB88-0B7EDD8B5BF2}"/>
          </ac:spMkLst>
        </pc:spChg>
        <pc:spChg chg="del mod">
          <ac:chgData name="Gregor Steklačič" userId="6edbfa85-c332-4da2-b7d2-260fe1eac56a" providerId="ADAL" clId="{D4838954-327B-4F31-B6AE-4A0D0496CFFF}" dt="2025-06-03T15:49:19.096" v="1711" actId="478"/>
          <ac:spMkLst>
            <pc:docMk/>
            <pc:sldMk cId="326066525" sldId="285"/>
            <ac:spMk id="11" creationId="{B10E798E-1418-ACE3-889A-026BFA3AC41E}"/>
          </ac:spMkLst>
        </pc:spChg>
        <pc:picChg chg="add mod">
          <ac:chgData name="Gregor Steklačič" userId="6edbfa85-c332-4da2-b7d2-260fe1eac56a" providerId="ADAL" clId="{D4838954-327B-4F31-B6AE-4A0D0496CFFF}" dt="2025-06-03T15:48:49.696" v="1706" actId="1076"/>
          <ac:picMkLst>
            <pc:docMk/>
            <pc:sldMk cId="326066525" sldId="285"/>
            <ac:picMk id="3" creationId="{D0B5CFA0-A8CE-70A4-F954-F0354AB7D867}"/>
          </ac:picMkLst>
        </pc:picChg>
        <pc:picChg chg="del">
          <ac:chgData name="Gregor Steklačič" userId="6edbfa85-c332-4da2-b7d2-260fe1eac56a" providerId="ADAL" clId="{D4838954-327B-4F31-B6AE-4A0D0496CFFF}" dt="2025-06-03T15:48:39.969" v="1701" actId="478"/>
          <ac:picMkLst>
            <pc:docMk/>
            <pc:sldMk cId="326066525" sldId="285"/>
            <ac:picMk id="9" creationId="{7ADE12BE-7D0D-4D31-AE92-236BDF066E64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5:49:55.167" v="1718" actId="1076"/>
        <pc:sldMkLst>
          <pc:docMk/>
          <pc:sldMk cId="2277920234" sldId="286"/>
        </pc:sldMkLst>
        <pc:spChg chg="del mod">
          <ac:chgData name="Gregor Steklačič" userId="6edbfa85-c332-4da2-b7d2-260fe1eac56a" providerId="ADAL" clId="{D4838954-327B-4F31-B6AE-4A0D0496CFFF}" dt="2025-06-03T15:49:49.477" v="1715" actId="478"/>
          <ac:spMkLst>
            <pc:docMk/>
            <pc:sldMk cId="2277920234" sldId="286"/>
            <ac:spMk id="11" creationId="{B10E798E-1418-ACE3-889A-026BFA3AC41E}"/>
          </ac:spMkLst>
        </pc:spChg>
        <pc:picChg chg="del">
          <ac:chgData name="Gregor Steklačič" userId="6edbfa85-c332-4da2-b7d2-260fe1eac56a" providerId="ADAL" clId="{D4838954-327B-4F31-B6AE-4A0D0496CFFF}" dt="2025-06-03T15:49:47.607" v="1713" actId="478"/>
          <ac:picMkLst>
            <pc:docMk/>
            <pc:sldMk cId="2277920234" sldId="286"/>
            <ac:picMk id="3" creationId="{D0B5CFA0-A8CE-70A4-F954-F0354AB7D867}"/>
          </ac:picMkLst>
        </pc:picChg>
        <pc:picChg chg="add mod">
          <ac:chgData name="Gregor Steklačič" userId="6edbfa85-c332-4da2-b7d2-260fe1eac56a" providerId="ADAL" clId="{D4838954-327B-4F31-B6AE-4A0D0496CFFF}" dt="2025-06-03T15:49:55.167" v="1718" actId="1076"/>
          <ac:picMkLst>
            <pc:docMk/>
            <pc:sldMk cId="2277920234" sldId="286"/>
            <ac:picMk id="4" creationId="{D7DD245E-16EF-6456-7756-664BE338B923}"/>
          </ac:picMkLst>
        </pc:picChg>
      </pc:sldChg>
      <pc:sldChg chg="add del">
        <pc:chgData name="Gregor Steklačič" userId="6edbfa85-c332-4da2-b7d2-260fe1eac56a" providerId="ADAL" clId="{D4838954-327B-4F31-B6AE-4A0D0496CFFF}" dt="2025-06-03T15:47:34.039" v="1696" actId="2890"/>
        <pc:sldMkLst>
          <pc:docMk/>
          <pc:sldMk cId="3539245527" sldId="286"/>
        </pc:sldMkLst>
      </pc:sldChg>
      <pc:sldChg chg="addSp delSp modSp add mod ord">
        <pc:chgData name="Gregor Steklačič" userId="6edbfa85-c332-4da2-b7d2-260fe1eac56a" providerId="ADAL" clId="{D4838954-327B-4F31-B6AE-4A0D0496CFFF}" dt="2025-06-03T15:52:04.062" v="1753" actId="1036"/>
        <pc:sldMkLst>
          <pc:docMk/>
          <pc:sldMk cId="3088918617" sldId="287"/>
        </pc:sldMkLst>
        <pc:spChg chg="mod">
          <ac:chgData name="Gregor Steklačič" userId="6edbfa85-c332-4da2-b7d2-260fe1eac56a" providerId="ADAL" clId="{D4838954-327B-4F31-B6AE-4A0D0496CFFF}" dt="2025-06-03T15:50:31.318" v="1727" actId="14100"/>
          <ac:spMkLst>
            <pc:docMk/>
            <pc:sldMk cId="3088918617" sldId="287"/>
            <ac:spMk id="7" creationId="{E6DB0009-30CA-7308-EB88-0B7EDD8B5BF2}"/>
          </ac:spMkLst>
        </pc:spChg>
        <pc:picChg chg="add mod">
          <ac:chgData name="Gregor Steklačič" userId="6edbfa85-c332-4da2-b7d2-260fe1eac56a" providerId="ADAL" clId="{D4838954-327B-4F31-B6AE-4A0D0496CFFF}" dt="2025-06-03T15:52:04.062" v="1753" actId="1036"/>
          <ac:picMkLst>
            <pc:docMk/>
            <pc:sldMk cId="3088918617" sldId="287"/>
            <ac:picMk id="3" creationId="{18A27CD8-55C0-4AF3-E743-B8ED7DCC08D9}"/>
          </ac:picMkLst>
        </pc:picChg>
        <pc:picChg chg="del">
          <ac:chgData name="Gregor Steklačič" userId="6edbfa85-c332-4da2-b7d2-260fe1eac56a" providerId="ADAL" clId="{D4838954-327B-4F31-B6AE-4A0D0496CFFF}" dt="2025-06-03T15:50:13.208" v="1723" actId="478"/>
          <ac:picMkLst>
            <pc:docMk/>
            <pc:sldMk cId="3088918617" sldId="287"/>
            <ac:picMk id="4" creationId="{65DCE35C-8E8E-D11C-3955-3A30C382D46A}"/>
          </ac:picMkLst>
        </pc:picChg>
        <pc:picChg chg="add mod">
          <ac:chgData name="Gregor Steklačič" userId="6edbfa85-c332-4da2-b7d2-260fe1eac56a" providerId="ADAL" clId="{D4838954-327B-4F31-B6AE-4A0D0496CFFF}" dt="2025-06-03T15:51:43.590" v="1735" actId="1076"/>
          <ac:picMkLst>
            <pc:docMk/>
            <pc:sldMk cId="3088918617" sldId="287"/>
            <ac:picMk id="6" creationId="{8EE724A4-3AEF-01C2-95B5-BC797CEBEF9D}"/>
          </ac:picMkLst>
        </pc:picChg>
        <pc:picChg chg="del">
          <ac:chgData name="Gregor Steklačič" userId="6edbfa85-c332-4da2-b7d2-260fe1eac56a" providerId="ADAL" clId="{D4838954-327B-4F31-B6AE-4A0D0496CFFF}" dt="2025-06-03T15:50:12.607" v="1722" actId="478"/>
          <ac:picMkLst>
            <pc:docMk/>
            <pc:sldMk cId="3088918617" sldId="287"/>
            <ac:picMk id="8" creationId="{A7911B9A-BBDE-A04E-BCE4-84819535B296}"/>
          </ac:picMkLst>
        </pc:picChg>
      </pc:sldChg>
      <pc:sldChg chg="addSp delSp modSp add mod ord">
        <pc:chgData name="Gregor Steklačič" userId="6edbfa85-c332-4da2-b7d2-260fe1eac56a" providerId="ADAL" clId="{D4838954-327B-4F31-B6AE-4A0D0496CFFF}" dt="2025-06-03T15:54:32.384" v="1768" actId="478"/>
        <pc:sldMkLst>
          <pc:docMk/>
          <pc:sldMk cId="1144539932" sldId="288"/>
        </pc:sldMkLst>
        <pc:spChg chg="add del mod">
          <ac:chgData name="Gregor Steklačič" userId="6edbfa85-c332-4da2-b7d2-260fe1eac56a" providerId="ADAL" clId="{D4838954-327B-4F31-B6AE-4A0D0496CFFF}" dt="2025-06-03T15:54:32.384" v="1768" actId="478"/>
          <ac:spMkLst>
            <pc:docMk/>
            <pc:sldMk cId="1144539932" sldId="288"/>
            <ac:spMk id="4" creationId="{96FD1DD9-7017-6B09-C0E4-320FDE53C8B4}"/>
          </ac:spMkLst>
        </pc:spChg>
        <pc:spChg chg="mod">
          <ac:chgData name="Gregor Steklačič" userId="6edbfa85-c332-4da2-b7d2-260fe1eac56a" providerId="ADAL" clId="{D4838954-327B-4F31-B6AE-4A0D0496CFFF}" dt="2025-06-03T15:53:33.671" v="1761" actId="113"/>
          <ac:spMkLst>
            <pc:docMk/>
            <pc:sldMk cId="1144539932" sldId="288"/>
            <ac:spMk id="7" creationId="{E6DB0009-30CA-7308-EB88-0B7EDD8B5BF2}"/>
          </ac:spMkLst>
        </pc:spChg>
        <pc:spChg chg="mod">
          <ac:chgData name="Gregor Steklačič" userId="6edbfa85-c332-4da2-b7d2-260fe1eac56a" providerId="ADAL" clId="{D4838954-327B-4F31-B6AE-4A0D0496CFFF}" dt="2025-06-03T15:54:24.485" v="1766" actId="13822"/>
          <ac:spMkLst>
            <pc:docMk/>
            <pc:sldMk cId="1144539932" sldId="288"/>
            <ac:spMk id="9" creationId="{A791F5B1-6FFF-2E74-0A38-BA1D0DF2EA89}"/>
          </ac:spMkLst>
        </pc:spChg>
        <pc:picChg chg="add mod">
          <ac:chgData name="Gregor Steklačič" userId="6edbfa85-c332-4da2-b7d2-260fe1eac56a" providerId="ADAL" clId="{D4838954-327B-4F31-B6AE-4A0D0496CFFF}" dt="2025-06-03T15:54:15.179" v="1765" actId="1076"/>
          <ac:picMkLst>
            <pc:docMk/>
            <pc:sldMk cId="1144539932" sldId="288"/>
            <ac:picMk id="3" creationId="{764F4E26-216E-D7A3-8930-0BF481BF3130}"/>
          </ac:picMkLst>
        </pc:picChg>
        <pc:picChg chg="del">
          <ac:chgData name="Gregor Steklačič" userId="6edbfa85-c332-4da2-b7d2-260fe1eac56a" providerId="ADAL" clId="{D4838954-327B-4F31-B6AE-4A0D0496CFFF}" dt="2025-06-03T15:53:35.376" v="1762" actId="478"/>
          <ac:picMkLst>
            <pc:docMk/>
            <pc:sldMk cId="1144539932" sldId="288"/>
            <ac:picMk id="6" creationId="{53FB7A77-CE5F-61D7-309E-91E303AC3F48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5:55:40.926" v="1801" actId="1036"/>
        <pc:sldMkLst>
          <pc:docMk/>
          <pc:sldMk cId="3778964587" sldId="289"/>
        </pc:sldMkLst>
        <pc:spChg chg="del">
          <ac:chgData name="Gregor Steklačič" userId="6edbfa85-c332-4da2-b7d2-260fe1eac56a" providerId="ADAL" clId="{D4838954-327B-4F31-B6AE-4A0D0496CFFF}" dt="2025-06-03T15:54:35.370" v="1770" actId="478"/>
          <ac:spMkLst>
            <pc:docMk/>
            <pc:sldMk cId="3778964587" sldId="289"/>
            <ac:spMk id="9" creationId="{A791F5B1-6FFF-2E74-0A38-BA1D0DF2EA89}"/>
          </ac:spMkLst>
        </pc:spChg>
        <pc:picChg chg="mod ord modCrop">
          <ac:chgData name="Gregor Steklačič" userId="6edbfa85-c332-4da2-b7d2-260fe1eac56a" providerId="ADAL" clId="{D4838954-327B-4F31-B6AE-4A0D0496CFFF}" dt="2025-06-03T15:55:40.926" v="1801" actId="1036"/>
          <ac:picMkLst>
            <pc:docMk/>
            <pc:sldMk cId="3778964587" sldId="289"/>
            <ac:picMk id="3" creationId="{764F4E26-216E-D7A3-8930-0BF481BF3130}"/>
          </ac:picMkLst>
        </pc:picChg>
        <pc:picChg chg="add mod">
          <ac:chgData name="Gregor Steklačič" userId="6edbfa85-c332-4da2-b7d2-260fe1eac56a" providerId="ADAL" clId="{D4838954-327B-4F31-B6AE-4A0D0496CFFF}" dt="2025-06-03T15:55:32.562" v="1795" actId="1035"/>
          <ac:picMkLst>
            <pc:docMk/>
            <pc:sldMk cId="3778964587" sldId="289"/>
            <ac:picMk id="4" creationId="{1284791A-4844-E692-435C-4F7D36BFF9AA}"/>
          </ac:picMkLst>
        </pc:picChg>
      </pc:sldChg>
      <pc:sldChg chg="addSp delSp modSp add mod ord">
        <pc:chgData name="Gregor Steklačič" userId="6edbfa85-c332-4da2-b7d2-260fe1eac56a" providerId="ADAL" clId="{D4838954-327B-4F31-B6AE-4A0D0496CFFF}" dt="2025-06-03T15:57:07.026" v="1818" actId="1037"/>
        <pc:sldMkLst>
          <pc:docMk/>
          <pc:sldMk cId="1172932208" sldId="290"/>
        </pc:sldMkLst>
        <pc:spChg chg="mod">
          <ac:chgData name="Gregor Steklačič" userId="6edbfa85-c332-4da2-b7d2-260fe1eac56a" providerId="ADAL" clId="{D4838954-327B-4F31-B6AE-4A0D0496CFFF}" dt="2025-06-03T15:56:20.290" v="1807" actId="14100"/>
          <ac:spMkLst>
            <pc:docMk/>
            <pc:sldMk cId="1172932208" sldId="290"/>
            <ac:spMk id="7" creationId="{E6DB0009-30CA-7308-EB88-0B7EDD8B5BF2}"/>
          </ac:spMkLst>
        </pc:spChg>
        <pc:picChg chg="add mod">
          <ac:chgData name="Gregor Steklačič" userId="6edbfa85-c332-4da2-b7d2-260fe1eac56a" providerId="ADAL" clId="{D4838954-327B-4F31-B6AE-4A0D0496CFFF}" dt="2025-06-03T15:57:07.026" v="1818" actId="1037"/>
          <ac:picMkLst>
            <pc:docMk/>
            <pc:sldMk cId="1172932208" sldId="290"/>
            <ac:picMk id="3" creationId="{7BBF0D2E-8242-9509-01B8-3E0A7E7A069F}"/>
          </ac:picMkLst>
        </pc:picChg>
        <pc:picChg chg="del">
          <ac:chgData name="Gregor Steklačič" userId="6edbfa85-c332-4da2-b7d2-260fe1eac56a" providerId="ADAL" clId="{D4838954-327B-4F31-B6AE-4A0D0496CFFF}" dt="2025-06-03T15:56:21.994" v="1808" actId="478"/>
          <ac:picMkLst>
            <pc:docMk/>
            <pc:sldMk cId="1172932208" sldId="290"/>
            <ac:picMk id="4" creationId="{DF179DEB-4C8B-B2C0-52D4-0231E796D953}"/>
          </ac:picMkLst>
        </pc:picChg>
      </pc:sldChg>
      <pc:sldChg chg="addSp modSp add mod">
        <pc:chgData name="Gregor Steklačič" userId="6edbfa85-c332-4da2-b7d2-260fe1eac56a" providerId="ADAL" clId="{D4838954-327B-4F31-B6AE-4A0D0496CFFF}" dt="2025-06-03T15:58:37.017" v="1830" actId="1035"/>
        <pc:sldMkLst>
          <pc:docMk/>
          <pc:sldMk cId="2715796368" sldId="291"/>
        </pc:sldMkLst>
        <pc:picChg chg="mod modCrop">
          <ac:chgData name="Gregor Steklačič" userId="6edbfa85-c332-4da2-b7d2-260fe1eac56a" providerId="ADAL" clId="{D4838954-327B-4F31-B6AE-4A0D0496CFFF}" dt="2025-06-03T15:57:24.820" v="1820" actId="732"/>
          <ac:picMkLst>
            <pc:docMk/>
            <pc:sldMk cId="2715796368" sldId="291"/>
            <ac:picMk id="3" creationId="{7BBF0D2E-8242-9509-01B8-3E0A7E7A069F}"/>
          </ac:picMkLst>
        </pc:picChg>
        <pc:picChg chg="add mod">
          <ac:chgData name="Gregor Steklačič" userId="6edbfa85-c332-4da2-b7d2-260fe1eac56a" providerId="ADAL" clId="{D4838954-327B-4F31-B6AE-4A0D0496CFFF}" dt="2025-06-03T15:57:55.452" v="1823" actId="14100"/>
          <ac:picMkLst>
            <pc:docMk/>
            <pc:sldMk cId="2715796368" sldId="291"/>
            <ac:picMk id="4" creationId="{458CD128-E3AE-DEEF-90F9-6DB156F4DDB3}"/>
          </ac:picMkLst>
        </pc:picChg>
        <pc:picChg chg="add mod">
          <ac:chgData name="Gregor Steklačič" userId="6edbfa85-c332-4da2-b7d2-260fe1eac56a" providerId="ADAL" clId="{D4838954-327B-4F31-B6AE-4A0D0496CFFF}" dt="2025-06-03T15:58:37.017" v="1830" actId="1035"/>
          <ac:picMkLst>
            <pc:docMk/>
            <pc:sldMk cId="2715796368" sldId="291"/>
            <ac:picMk id="6" creationId="{849313A7-94FC-7718-7BF7-C9A372B20572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5:59:50.118" v="1898" actId="1035"/>
        <pc:sldMkLst>
          <pc:docMk/>
          <pc:sldMk cId="1412003556" sldId="292"/>
        </pc:sldMkLst>
        <pc:spChg chg="del">
          <ac:chgData name="Gregor Steklačič" userId="6edbfa85-c332-4da2-b7d2-260fe1eac56a" providerId="ADAL" clId="{D4838954-327B-4F31-B6AE-4A0D0496CFFF}" dt="2025-06-03T15:58:54.570" v="1832" actId="478"/>
          <ac:spMkLst>
            <pc:docMk/>
            <pc:sldMk cId="1412003556" sldId="292"/>
            <ac:spMk id="8" creationId="{69FC0427-E9B9-BCEB-0CB2-8AAB2DAC917D}"/>
          </ac:spMkLst>
        </pc:spChg>
        <pc:picChg chg="mod">
          <ac:chgData name="Gregor Steklačič" userId="6edbfa85-c332-4da2-b7d2-260fe1eac56a" providerId="ADAL" clId="{D4838954-327B-4F31-B6AE-4A0D0496CFFF}" dt="2025-06-03T15:59:50.118" v="1898" actId="1035"/>
          <ac:picMkLst>
            <pc:docMk/>
            <pc:sldMk cId="1412003556" sldId="292"/>
            <ac:picMk id="3" creationId="{7BBF0D2E-8242-9509-01B8-3E0A7E7A069F}"/>
          </ac:picMkLst>
        </pc:picChg>
        <pc:picChg chg="del">
          <ac:chgData name="Gregor Steklačič" userId="6edbfa85-c332-4da2-b7d2-260fe1eac56a" providerId="ADAL" clId="{D4838954-327B-4F31-B6AE-4A0D0496CFFF}" dt="2025-06-03T15:59:30.839" v="1833" actId="478"/>
          <ac:picMkLst>
            <pc:docMk/>
            <pc:sldMk cId="1412003556" sldId="292"/>
            <ac:picMk id="4" creationId="{458CD128-E3AE-DEEF-90F9-6DB156F4DDB3}"/>
          </ac:picMkLst>
        </pc:picChg>
        <pc:picChg chg="add mod">
          <ac:chgData name="Gregor Steklačič" userId="6edbfa85-c332-4da2-b7d2-260fe1eac56a" providerId="ADAL" clId="{D4838954-327B-4F31-B6AE-4A0D0496CFFF}" dt="2025-06-03T15:59:50.118" v="1898" actId="1035"/>
          <ac:picMkLst>
            <pc:docMk/>
            <pc:sldMk cId="1412003556" sldId="292"/>
            <ac:picMk id="5" creationId="{3FBBEAF9-B04F-9449-2FD9-5D82673605F8}"/>
          </ac:picMkLst>
        </pc:picChg>
        <pc:picChg chg="del">
          <ac:chgData name="Gregor Steklačič" userId="6edbfa85-c332-4da2-b7d2-260fe1eac56a" providerId="ADAL" clId="{D4838954-327B-4F31-B6AE-4A0D0496CFFF}" dt="2025-06-03T15:59:31.471" v="1834" actId="478"/>
          <ac:picMkLst>
            <pc:docMk/>
            <pc:sldMk cId="1412003556" sldId="292"/>
            <ac:picMk id="6" creationId="{849313A7-94FC-7718-7BF7-C9A372B20572}"/>
          </ac:picMkLst>
        </pc:picChg>
      </pc:sldChg>
      <pc:sldChg chg="addSp delSp modSp add mod ord">
        <pc:chgData name="Gregor Steklačič" userId="6edbfa85-c332-4da2-b7d2-260fe1eac56a" providerId="ADAL" clId="{D4838954-327B-4F31-B6AE-4A0D0496CFFF}" dt="2025-06-03T16:00:55.945" v="1910" actId="478"/>
        <pc:sldMkLst>
          <pc:docMk/>
          <pc:sldMk cId="2562223908" sldId="293"/>
        </pc:sldMkLst>
        <pc:spChg chg="mod">
          <ac:chgData name="Gregor Steklačič" userId="6edbfa85-c332-4da2-b7d2-260fe1eac56a" providerId="ADAL" clId="{D4838954-327B-4F31-B6AE-4A0D0496CFFF}" dt="2025-06-03T16:00:13.360" v="1903" actId="113"/>
          <ac:spMkLst>
            <pc:docMk/>
            <pc:sldMk cId="2562223908" sldId="293"/>
            <ac:spMk id="7" creationId="{E6DB0009-30CA-7308-EB88-0B7EDD8B5BF2}"/>
          </ac:spMkLst>
        </pc:spChg>
        <pc:spChg chg="del">
          <ac:chgData name="Gregor Steklačič" userId="6edbfa85-c332-4da2-b7d2-260fe1eac56a" providerId="ADAL" clId="{D4838954-327B-4F31-B6AE-4A0D0496CFFF}" dt="2025-06-03T16:00:55.945" v="1910" actId="478"/>
          <ac:spMkLst>
            <pc:docMk/>
            <pc:sldMk cId="2562223908" sldId="293"/>
            <ac:spMk id="8" creationId="{69FC0427-E9B9-BCEB-0CB2-8AAB2DAC917D}"/>
          </ac:spMkLst>
        </pc:spChg>
        <pc:picChg chg="del">
          <ac:chgData name="Gregor Steklačič" userId="6edbfa85-c332-4da2-b7d2-260fe1eac56a" providerId="ADAL" clId="{D4838954-327B-4F31-B6AE-4A0D0496CFFF}" dt="2025-06-03T16:00:34.193" v="1904" actId="478"/>
          <ac:picMkLst>
            <pc:docMk/>
            <pc:sldMk cId="2562223908" sldId="293"/>
            <ac:picMk id="3" creationId="{7BBF0D2E-8242-9509-01B8-3E0A7E7A069F}"/>
          </ac:picMkLst>
        </pc:picChg>
        <pc:picChg chg="add mod">
          <ac:chgData name="Gregor Steklačič" userId="6edbfa85-c332-4da2-b7d2-260fe1eac56a" providerId="ADAL" clId="{D4838954-327B-4F31-B6AE-4A0D0496CFFF}" dt="2025-06-03T16:00:46.535" v="1909" actId="14100"/>
          <ac:picMkLst>
            <pc:docMk/>
            <pc:sldMk cId="2562223908" sldId="293"/>
            <ac:picMk id="4" creationId="{2F997F16-0697-B06F-0E68-1F456E14C153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6:02:02.327" v="1923"/>
        <pc:sldMkLst>
          <pc:docMk/>
          <pc:sldMk cId="1431457163" sldId="294"/>
        </pc:sldMkLst>
        <pc:spChg chg="add mod">
          <ac:chgData name="Gregor Steklačič" userId="6edbfa85-c332-4da2-b7d2-260fe1eac56a" providerId="ADAL" clId="{D4838954-327B-4F31-B6AE-4A0D0496CFFF}" dt="2025-06-03T16:01:57.774" v="1921" actId="1076"/>
          <ac:spMkLst>
            <pc:docMk/>
            <pc:sldMk cId="1431457163" sldId="294"/>
            <ac:spMk id="5" creationId="{342A39D5-A4B2-8EB1-A3AB-A97858424470}"/>
          </ac:spMkLst>
        </pc:spChg>
        <pc:spChg chg="add mod">
          <ac:chgData name="Gregor Steklačič" userId="6edbfa85-c332-4da2-b7d2-260fe1eac56a" providerId="ADAL" clId="{D4838954-327B-4F31-B6AE-4A0D0496CFFF}" dt="2025-06-03T16:02:02.327" v="1923"/>
          <ac:spMkLst>
            <pc:docMk/>
            <pc:sldMk cId="1431457163" sldId="294"/>
            <ac:spMk id="6" creationId="{295AE4B5-456D-20B6-D856-12BF92E5D189}"/>
          </ac:spMkLst>
        </pc:spChg>
        <pc:spChg chg="mod">
          <ac:chgData name="Gregor Steklačič" userId="6edbfa85-c332-4da2-b7d2-260fe1eac56a" providerId="ADAL" clId="{D4838954-327B-4F31-B6AE-4A0D0496CFFF}" dt="2025-06-03T16:01:11.299" v="1914" actId="20577"/>
          <ac:spMkLst>
            <pc:docMk/>
            <pc:sldMk cId="1431457163" sldId="294"/>
            <ac:spMk id="7" creationId="{E6DB0009-30CA-7308-EB88-0B7EDD8B5BF2}"/>
          </ac:spMkLst>
        </pc:spChg>
        <pc:picChg chg="add mod">
          <ac:chgData name="Gregor Steklačič" userId="6edbfa85-c332-4da2-b7d2-260fe1eac56a" providerId="ADAL" clId="{D4838954-327B-4F31-B6AE-4A0D0496CFFF}" dt="2025-06-03T16:01:50.460" v="1919" actId="14100"/>
          <ac:picMkLst>
            <pc:docMk/>
            <pc:sldMk cId="1431457163" sldId="294"/>
            <ac:picMk id="3" creationId="{E3962A9C-6444-A5CD-4C0D-1B0EB74F8348}"/>
          </ac:picMkLst>
        </pc:picChg>
        <pc:picChg chg="del">
          <ac:chgData name="Gregor Steklačič" userId="6edbfa85-c332-4da2-b7d2-260fe1eac56a" providerId="ADAL" clId="{D4838954-327B-4F31-B6AE-4A0D0496CFFF}" dt="2025-06-03T16:01:42.761" v="1915" actId="478"/>
          <ac:picMkLst>
            <pc:docMk/>
            <pc:sldMk cId="1431457163" sldId="294"/>
            <ac:picMk id="4" creationId="{2F997F16-0697-B06F-0E68-1F456E14C153}"/>
          </ac:picMkLst>
        </pc:picChg>
      </pc:sldChg>
      <pc:sldChg chg="addSp delSp modSp add mod">
        <pc:chgData name="Gregor Steklačič" userId="6edbfa85-c332-4da2-b7d2-260fe1eac56a" providerId="ADAL" clId="{D4838954-327B-4F31-B6AE-4A0D0496CFFF}" dt="2025-06-03T16:03:14.639" v="1939" actId="1038"/>
        <pc:sldMkLst>
          <pc:docMk/>
          <pc:sldMk cId="678757824" sldId="295"/>
        </pc:sldMkLst>
        <pc:spChg chg="del">
          <ac:chgData name="Gregor Steklačič" userId="6edbfa85-c332-4da2-b7d2-260fe1eac56a" providerId="ADAL" clId="{D4838954-327B-4F31-B6AE-4A0D0496CFFF}" dt="2025-06-03T16:02:07.298" v="1925" actId="478"/>
          <ac:spMkLst>
            <pc:docMk/>
            <pc:sldMk cId="678757824" sldId="295"/>
            <ac:spMk id="5" creationId="{342A39D5-A4B2-8EB1-A3AB-A97858424470}"/>
          </ac:spMkLst>
        </pc:spChg>
        <pc:picChg chg="mod ord modCrop">
          <ac:chgData name="Gregor Steklačič" userId="6edbfa85-c332-4da2-b7d2-260fe1eac56a" providerId="ADAL" clId="{D4838954-327B-4F31-B6AE-4A0D0496CFFF}" dt="2025-06-03T16:03:14.639" v="1939" actId="1038"/>
          <ac:picMkLst>
            <pc:docMk/>
            <pc:sldMk cId="678757824" sldId="295"/>
            <ac:picMk id="3" creationId="{E3962A9C-6444-A5CD-4C0D-1B0EB74F8348}"/>
          </ac:picMkLst>
        </pc:picChg>
        <pc:picChg chg="add mod">
          <ac:chgData name="Gregor Steklačič" userId="6edbfa85-c332-4da2-b7d2-260fe1eac56a" providerId="ADAL" clId="{D4838954-327B-4F31-B6AE-4A0D0496CFFF}" dt="2025-06-03T16:03:09.155" v="1931" actId="14100"/>
          <ac:picMkLst>
            <pc:docMk/>
            <pc:sldMk cId="678757824" sldId="295"/>
            <ac:picMk id="4" creationId="{FA0C57E5-68B8-6BAB-48EC-5AE32E29CAC8}"/>
          </ac:picMkLst>
        </pc:picChg>
      </pc:sldChg>
      <pc:sldChg chg="add">
        <pc:chgData name="Gregor Steklačič" userId="6edbfa85-c332-4da2-b7d2-260fe1eac56a" providerId="ADAL" clId="{D4838954-327B-4F31-B6AE-4A0D0496CFFF}" dt="2025-06-03T16:09:24.632" v="2012" actId="2890"/>
        <pc:sldMkLst>
          <pc:docMk/>
          <pc:sldMk cId="2378796053" sldId="296"/>
        </pc:sldMkLst>
      </pc:sldChg>
    </pc:docChg>
  </pc:docChgLst>
  <pc:docChgLst>
    <pc:chgData name="Gregor Steklačič" userId="6edbfa85-c332-4da2-b7d2-260fe1eac56a" providerId="ADAL" clId="{3F0ADF97-594B-41BF-A2C5-DB3396A10424}"/>
    <pc:docChg chg="custSel addSld delSld modSld">
      <pc:chgData name="Gregor Steklačič" userId="6edbfa85-c332-4da2-b7d2-260fe1eac56a" providerId="ADAL" clId="{3F0ADF97-594B-41BF-A2C5-DB3396A10424}" dt="2025-06-04T08:29:49.172" v="345" actId="20577"/>
      <pc:docMkLst>
        <pc:docMk/>
      </pc:docMkLst>
      <pc:sldChg chg="modSp mod">
        <pc:chgData name="Gregor Steklačič" userId="6edbfa85-c332-4da2-b7d2-260fe1eac56a" providerId="ADAL" clId="{3F0ADF97-594B-41BF-A2C5-DB3396A10424}" dt="2025-06-04T07:44:14.161" v="15" actId="208"/>
        <pc:sldMkLst>
          <pc:docMk/>
          <pc:sldMk cId="3455740002" sldId="272"/>
        </pc:sldMkLst>
        <pc:cxnChg chg="mod">
          <ac:chgData name="Gregor Steklačič" userId="6edbfa85-c332-4da2-b7d2-260fe1eac56a" providerId="ADAL" clId="{3F0ADF97-594B-41BF-A2C5-DB3396A10424}" dt="2025-06-04T07:44:07.668" v="12" actId="208"/>
          <ac:cxnSpMkLst>
            <pc:docMk/>
            <pc:sldMk cId="3455740002" sldId="272"/>
            <ac:cxnSpMk id="2" creationId="{2EDE8BCD-8D14-2CF9-D3C5-5F8BF3E2133E}"/>
          </ac:cxnSpMkLst>
        </pc:cxnChg>
        <pc:cxnChg chg="mod">
          <ac:chgData name="Gregor Steklačič" userId="6edbfa85-c332-4da2-b7d2-260fe1eac56a" providerId="ADAL" clId="{3F0ADF97-594B-41BF-A2C5-DB3396A10424}" dt="2025-06-04T07:44:09.862" v="13" actId="208"/>
          <ac:cxnSpMkLst>
            <pc:docMk/>
            <pc:sldMk cId="3455740002" sldId="272"/>
            <ac:cxnSpMk id="3" creationId="{7E822891-5CAA-2D5C-5F46-248FB3122F7D}"/>
          </ac:cxnSpMkLst>
        </pc:cxnChg>
        <pc:cxnChg chg="mod">
          <ac:chgData name="Gregor Steklačič" userId="6edbfa85-c332-4da2-b7d2-260fe1eac56a" providerId="ADAL" clId="{3F0ADF97-594B-41BF-A2C5-DB3396A10424}" dt="2025-06-04T07:44:14.161" v="15" actId="208"/>
          <ac:cxnSpMkLst>
            <pc:docMk/>
            <pc:sldMk cId="3455740002" sldId="272"/>
            <ac:cxnSpMk id="4" creationId="{E8B4D99D-9AD4-C34E-9B11-39D663F1863C}"/>
          </ac:cxnSpMkLst>
        </pc:cxnChg>
        <pc:cxnChg chg="mod">
          <ac:chgData name="Gregor Steklačič" userId="6edbfa85-c332-4da2-b7d2-260fe1eac56a" providerId="ADAL" clId="{3F0ADF97-594B-41BF-A2C5-DB3396A10424}" dt="2025-06-04T07:44:12.189" v="14" actId="208"/>
          <ac:cxnSpMkLst>
            <pc:docMk/>
            <pc:sldMk cId="3455740002" sldId="272"/>
            <ac:cxnSpMk id="5" creationId="{72D6136F-1C50-1BE1-04CF-0B09DD55E3D9}"/>
          </ac:cxnSpMkLst>
        </pc:cxnChg>
      </pc:sldChg>
      <pc:sldChg chg="addSp delSp modSp mod modAnim">
        <pc:chgData name="Gregor Steklačič" userId="6edbfa85-c332-4da2-b7d2-260fe1eac56a" providerId="ADAL" clId="{3F0ADF97-594B-41BF-A2C5-DB3396A10424}" dt="2025-06-04T07:44:37.319" v="18" actId="208"/>
        <pc:sldMkLst>
          <pc:docMk/>
          <pc:sldMk cId="2746538640" sldId="273"/>
        </pc:sldMkLst>
        <pc:graphicFrameChg chg="add del modGraphic">
          <ac:chgData name="Gregor Steklačič" userId="6edbfa85-c332-4da2-b7d2-260fe1eac56a" providerId="ADAL" clId="{3F0ADF97-594B-41BF-A2C5-DB3396A10424}" dt="2025-06-04T07:43:53.565" v="11" actId="478"/>
          <ac:graphicFrameMkLst>
            <pc:docMk/>
            <pc:sldMk cId="2746538640" sldId="273"/>
            <ac:graphicFrameMk id="12" creationId="{F34AEFDE-1CFA-5DED-1D14-CB71F1A08A14}"/>
          </ac:graphicFrameMkLst>
        </pc:graphicFrameChg>
        <pc:cxnChg chg="mod">
          <ac:chgData name="Gregor Steklačič" userId="6edbfa85-c332-4da2-b7d2-260fe1eac56a" providerId="ADAL" clId="{3F0ADF97-594B-41BF-A2C5-DB3396A10424}" dt="2025-06-04T07:44:31.555" v="16" actId="208"/>
          <ac:cxnSpMkLst>
            <pc:docMk/>
            <pc:sldMk cId="2746538640" sldId="273"/>
            <ac:cxnSpMk id="4" creationId="{76E5A812-4925-0CEA-ED03-8B15E1572DED}"/>
          </ac:cxnSpMkLst>
        </pc:cxnChg>
        <pc:cxnChg chg="add mod">
          <ac:chgData name="Gregor Steklačič" userId="6edbfa85-c332-4da2-b7d2-260fe1eac56a" providerId="ADAL" clId="{3F0ADF97-594B-41BF-A2C5-DB3396A10424}" dt="2025-06-04T07:44:34.961" v="17" actId="208"/>
          <ac:cxnSpMkLst>
            <pc:docMk/>
            <pc:sldMk cId="2746538640" sldId="273"/>
            <ac:cxnSpMk id="6" creationId="{1CDE0934-814F-B18E-A8D8-5A214DDB09E9}"/>
          </ac:cxnSpMkLst>
        </pc:cxnChg>
        <pc:cxnChg chg="add mod">
          <ac:chgData name="Gregor Steklačič" userId="6edbfa85-c332-4da2-b7d2-260fe1eac56a" providerId="ADAL" clId="{3F0ADF97-594B-41BF-A2C5-DB3396A10424}" dt="2025-06-04T07:44:37.319" v="18" actId="208"/>
          <ac:cxnSpMkLst>
            <pc:docMk/>
            <pc:sldMk cId="2746538640" sldId="273"/>
            <ac:cxnSpMk id="8" creationId="{33322CEF-6F6A-70EA-9406-06D48A3E7700}"/>
          </ac:cxnSpMkLst>
        </pc:cxnChg>
      </pc:sldChg>
      <pc:sldChg chg="addSp modSp mod modAnim">
        <pc:chgData name="Gregor Steklačič" userId="6edbfa85-c332-4da2-b7d2-260fe1eac56a" providerId="ADAL" clId="{3F0ADF97-594B-41BF-A2C5-DB3396A10424}" dt="2025-06-04T07:45:52.507" v="50" actId="14100"/>
        <pc:sldMkLst>
          <pc:docMk/>
          <pc:sldMk cId="1919269117" sldId="274"/>
        </pc:sldMkLst>
        <pc:cxnChg chg="add mod">
          <ac:chgData name="Gregor Steklačič" userId="6edbfa85-c332-4da2-b7d2-260fe1eac56a" providerId="ADAL" clId="{3F0ADF97-594B-41BF-A2C5-DB3396A10424}" dt="2025-06-04T07:45:00.059" v="25" actId="1035"/>
          <ac:cxnSpMkLst>
            <pc:docMk/>
            <pc:sldMk cId="1919269117" sldId="274"/>
            <ac:cxnSpMk id="2" creationId="{3D22D25F-2F07-151E-7BD1-DA6D5D0B6CF0}"/>
          </ac:cxnSpMkLst>
        </pc:cxnChg>
        <pc:cxnChg chg="add mod">
          <ac:chgData name="Gregor Steklačič" userId="6edbfa85-c332-4da2-b7d2-260fe1eac56a" providerId="ADAL" clId="{3F0ADF97-594B-41BF-A2C5-DB3396A10424}" dt="2025-06-04T07:45:17.292" v="38" actId="14100"/>
          <ac:cxnSpMkLst>
            <pc:docMk/>
            <pc:sldMk cId="1919269117" sldId="274"/>
            <ac:cxnSpMk id="5" creationId="{A2969458-A216-384F-BE27-6E4D8424088A}"/>
          </ac:cxnSpMkLst>
        </pc:cxnChg>
        <pc:cxnChg chg="add mod">
          <ac:chgData name="Gregor Steklačič" userId="6edbfa85-c332-4da2-b7d2-260fe1eac56a" providerId="ADAL" clId="{3F0ADF97-594B-41BF-A2C5-DB3396A10424}" dt="2025-06-04T07:45:30.574" v="44" actId="1035"/>
          <ac:cxnSpMkLst>
            <pc:docMk/>
            <pc:sldMk cId="1919269117" sldId="274"/>
            <ac:cxnSpMk id="9" creationId="{8ED4A908-6DC0-C6D1-D48E-783F76ADE8CF}"/>
          </ac:cxnSpMkLst>
        </pc:cxnChg>
        <pc:cxnChg chg="add mod">
          <ac:chgData name="Gregor Steklačič" userId="6edbfa85-c332-4da2-b7d2-260fe1eac56a" providerId="ADAL" clId="{3F0ADF97-594B-41BF-A2C5-DB3396A10424}" dt="2025-06-04T07:45:52.507" v="50" actId="14100"/>
          <ac:cxnSpMkLst>
            <pc:docMk/>
            <pc:sldMk cId="1919269117" sldId="274"/>
            <ac:cxnSpMk id="11" creationId="{8842A2CB-2DF6-ED45-BE7C-4DCEDBF22F2A}"/>
          </ac:cxnSpMkLst>
        </pc:cxnChg>
      </pc:sldChg>
      <pc:sldChg chg="addSp modSp mod modAnim">
        <pc:chgData name="Gregor Steklačič" userId="6edbfa85-c332-4da2-b7d2-260fe1eac56a" providerId="ADAL" clId="{3F0ADF97-594B-41BF-A2C5-DB3396A10424}" dt="2025-06-04T07:47:02.281" v="61" actId="14100"/>
        <pc:sldMkLst>
          <pc:docMk/>
          <pc:sldMk cId="69914422" sldId="275"/>
        </pc:sldMkLst>
        <pc:cxnChg chg="add mod">
          <ac:chgData name="Gregor Steklačič" userId="6edbfa85-c332-4da2-b7d2-260fe1eac56a" providerId="ADAL" clId="{3F0ADF97-594B-41BF-A2C5-DB3396A10424}" dt="2025-06-04T07:46:15.008" v="52" actId="1076"/>
          <ac:cxnSpMkLst>
            <pc:docMk/>
            <pc:sldMk cId="69914422" sldId="275"/>
            <ac:cxnSpMk id="2" creationId="{28DDCF79-0CA1-181A-5A9A-EFD7F1F50C2F}"/>
          </ac:cxnSpMkLst>
        </pc:cxnChg>
        <pc:cxnChg chg="add mod">
          <ac:chgData name="Gregor Steklačič" userId="6edbfa85-c332-4da2-b7d2-260fe1eac56a" providerId="ADAL" clId="{3F0ADF97-594B-41BF-A2C5-DB3396A10424}" dt="2025-06-04T07:46:31.028" v="55" actId="14100"/>
          <ac:cxnSpMkLst>
            <pc:docMk/>
            <pc:sldMk cId="69914422" sldId="275"/>
            <ac:cxnSpMk id="4" creationId="{F1773276-1D78-4388-FF84-4681E6C80B3E}"/>
          </ac:cxnSpMkLst>
        </pc:cxnChg>
        <pc:cxnChg chg="add mod">
          <ac:chgData name="Gregor Steklačič" userId="6edbfa85-c332-4da2-b7d2-260fe1eac56a" providerId="ADAL" clId="{3F0ADF97-594B-41BF-A2C5-DB3396A10424}" dt="2025-06-04T07:46:42.297" v="58" actId="14100"/>
          <ac:cxnSpMkLst>
            <pc:docMk/>
            <pc:sldMk cId="69914422" sldId="275"/>
            <ac:cxnSpMk id="8" creationId="{1B02FDD8-2A0F-9B0E-1D24-91630D8956F0}"/>
          </ac:cxnSpMkLst>
        </pc:cxnChg>
        <pc:cxnChg chg="add mod">
          <ac:chgData name="Gregor Steklačič" userId="6edbfa85-c332-4da2-b7d2-260fe1eac56a" providerId="ADAL" clId="{3F0ADF97-594B-41BF-A2C5-DB3396A10424}" dt="2025-06-04T07:47:02.281" v="61" actId="14100"/>
          <ac:cxnSpMkLst>
            <pc:docMk/>
            <pc:sldMk cId="69914422" sldId="275"/>
            <ac:cxnSpMk id="10" creationId="{40D11B55-EF8C-8400-1EBB-FDF043A2D2BF}"/>
          </ac:cxnSpMkLst>
        </pc:cxnChg>
      </pc:sldChg>
      <pc:sldChg chg="addSp modSp mod modAnim">
        <pc:chgData name="Gregor Steklačič" userId="6edbfa85-c332-4da2-b7d2-260fe1eac56a" providerId="ADAL" clId="{3F0ADF97-594B-41BF-A2C5-DB3396A10424}" dt="2025-06-04T07:51:20.299" v="97"/>
        <pc:sldMkLst>
          <pc:docMk/>
          <pc:sldMk cId="2550539587" sldId="276"/>
        </pc:sldMkLst>
        <pc:cxnChg chg="add mod">
          <ac:chgData name="Gregor Steklačič" userId="6edbfa85-c332-4da2-b7d2-260fe1eac56a" providerId="ADAL" clId="{3F0ADF97-594B-41BF-A2C5-DB3396A10424}" dt="2025-06-04T07:48:15.346" v="73" actId="1038"/>
          <ac:cxnSpMkLst>
            <pc:docMk/>
            <pc:sldMk cId="2550539587" sldId="276"/>
            <ac:cxnSpMk id="2" creationId="{C78E47A8-55B3-4190-348C-458E558D32B2}"/>
          </ac:cxnSpMkLst>
        </pc:cxnChg>
        <pc:cxnChg chg="add mod">
          <ac:chgData name="Gregor Steklačič" userId="6edbfa85-c332-4da2-b7d2-260fe1eac56a" providerId="ADAL" clId="{3F0ADF97-594B-41BF-A2C5-DB3396A10424}" dt="2025-06-04T07:48:29.768" v="76" actId="14100"/>
          <ac:cxnSpMkLst>
            <pc:docMk/>
            <pc:sldMk cId="2550539587" sldId="276"/>
            <ac:cxnSpMk id="6" creationId="{BC638F9B-9D1C-BB92-ABA4-3125AAE84AC8}"/>
          </ac:cxnSpMkLst>
        </pc:cxnChg>
        <pc:cxnChg chg="add mod">
          <ac:chgData name="Gregor Steklačič" userId="6edbfa85-c332-4da2-b7d2-260fe1eac56a" providerId="ADAL" clId="{3F0ADF97-594B-41BF-A2C5-DB3396A10424}" dt="2025-06-04T07:48:41.805" v="82" actId="1035"/>
          <ac:cxnSpMkLst>
            <pc:docMk/>
            <pc:sldMk cId="2550539587" sldId="276"/>
            <ac:cxnSpMk id="10" creationId="{D49AAB65-8EB1-4B54-C1DF-CE2EE628B3B6}"/>
          </ac:cxnSpMkLst>
        </pc:cxnChg>
        <pc:cxnChg chg="add mod">
          <ac:chgData name="Gregor Steklačič" userId="6edbfa85-c332-4da2-b7d2-260fe1eac56a" providerId="ADAL" clId="{3F0ADF97-594B-41BF-A2C5-DB3396A10424}" dt="2025-06-04T07:48:54.131" v="87" actId="1037"/>
          <ac:cxnSpMkLst>
            <pc:docMk/>
            <pc:sldMk cId="2550539587" sldId="276"/>
            <ac:cxnSpMk id="12" creationId="{AF8EAFA7-4915-BA79-7CB3-F6B7B766BBBC}"/>
          </ac:cxnSpMkLst>
        </pc:cxnChg>
        <pc:cxnChg chg="add mod">
          <ac:chgData name="Gregor Steklačič" userId="6edbfa85-c332-4da2-b7d2-260fe1eac56a" providerId="ADAL" clId="{3F0ADF97-594B-41BF-A2C5-DB3396A10424}" dt="2025-06-04T07:51:12.276" v="95" actId="1036"/>
          <ac:cxnSpMkLst>
            <pc:docMk/>
            <pc:sldMk cId="2550539587" sldId="276"/>
            <ac:cxnSpMk id="14" creationId="{899C41F1-7F11-545C-DA88-1697756D894F}"/>
          </ac:cxnSpMkLst>
        </pc:cxnChg>
        <pc:cxnChg chg="add mod">
          <ac:chgData name="Gregor Steklačič" userId="6edbfa85-c332-4da2-b7d2-260fe1eac56a" providerId="ADAL" clId="{3F0ADF97-594B-41BF-A2C5-DB3396A10424}" dt="2025-06-04T07:51:20.299" v="97"/>
          <ac:cxnSpMkLst>
            <pc:docMk/>
            <pc:sldMk cId="2550539587" sldId="276"/>
            <ac:cxnSpMk id="16" creationId="{C212868A-5849-0B9A-ACDD-FBD571DAC876}"/>
          </ac:cxnSpMkLst>
        </pc:cxnChg>
      </pc:sldChg>
      <pc:sldChg chg="addSp modSp mod modAnim">
        <pc:chgData name="Gregor Steklačič" userId="6edbfa85-c332-4da2-b7d2-260fe1eac56a" providerId="ADAL" clId="{3F0ADF97-594B-41BF-A2C5-DB3396A10424}" dt="2025-06-04T08:08:21.225" v="257" actId="1036"/>
        <pc:sldMkLst>
          <pc:docMk/>
          <pc:sldMk cId="375130166" sldId="277"/>
        </pc:sldMkLst>
        <pc:cxnChg chg="add mod">
          <ac:chgData name="Gregor Steklačič" userId="6edbfa85-c332-4da2-b7d2-260fe1eac56a" providerId="ADAL" clId="{3F0ADF97-594B-41BF-A2C5-DB3396A10424}" dt="2025-06-04T08:08:21.225" v="257" actId="1036"/>
          <ac:cxnSpMkLst>
            <pc:docMk/>
            <pc:sldMk cId="375130166" sldId="277"/>
            <ac:cxnSpMk id="2" creationId="{35798ED4-C3B0-829A-88B2-230D1161CB82}"/>
          </ac:cxnSpMkLst>
        </pc:cxnChg>
        <pc:cxnChg chg="add mod">
          <ac:chgData name="Gregor Steklačič" userId="6edbfa85-c332-4da2-b7d2-260fe1eac56a" providerId="ADAL" clId="{3F0ADF97-594B-41BF-A2C5-DB3396A10424}" dt="2025-06-04T07:51:54.376" v="104" actId="14100"/>
          <ac:cxnSpMkLst>
            <pc:docMk/>
            <pc:sldMk cId="375130166" sldId="277"/>
            <ac:cxnSpMk id="4" creationId="{F9832447-2E88-D0A2-9DAB-C8602E018B79}"/>
          </ac:cxnSpMkLst>
        </pc:cxnChg>
        <pc:cxnChg chg="add mod">
          <ac:chgData name="Gregor Steklačič" userId="6edbfa85-c332-4da2-b7d2-260fe1eac56a" providerId="ADAL" clId="{3F0ADF97-594B-41BF-A2C5-DB3396A10424}" dt="2025-06-04T07:52:20.077" v="108" actId="14100"/>
          <ac:cxnSpMkLst>
            <pc:docMk/>
            <pc:sldMk cId="375130166" sldId="277"/>
            <ac:cxnSpMk id="8" creationId="{CC5EA0AC-7505-39A4-9EDA-AD2E0E234D33}"/>
          </ac:cxnSpMkLst>
        </pc:cxnChg>
        <pc:cxnChg chg="add mod">
          <ac:chgData name="Gregor Steklačič" userId="6edbfa85-c332-4da2-b7d2-260fe1eac56a" providerId="ADAL" clId="{3F0ADF97-594B-41BF-A2C5-DB3396A10424}" dt="2025-06-04T07:52:36.083" v="111" actId="14100"/>
          <ac:cxnSpMkLst>
            <pc:docMk/>
            <pc:sldMk cId="375130166" sldId="277"/>
            <ac:cxnSpMk id="11" creationId="{FD5100FE-C16F-F5EF-448A-C1B32AB2F419}"/>
          </ac:cxnSpMkLst>
        </pc:cxnChg>
        <pc:cxnChg chg="add mod">
          <ac:chgData name="Gregor Steklačič" userId="6edbfa85-c332-4da2-b7d2-260fe1eac56a" providerId="ADAL" clId="{3F0ADF97-594B-41BF-A2C5-DB3396A10424}" dt="2025-06-04T07:52:49.069" v="117" actId="14100"/>
          <ac:cxnSpMkLst>
            <pc:docMk/>
            <pc:sldMk cId="375130166" sldId="277"/>
            <ac:cxnSpMk id="13" creationId="{2B3D52C1-76B6-547C-FFD1-7421CF407752}"/>
          </ac:cxnSpMkLst>
        </pc:cxnChg>
      </pc:sldChg>
      <pc:sldChg chg="addSp modSp mod modAnim">
        <pc:chgData name="Gregor Steklačič" userId="6edbfa85-c332-4da2-b7d2-260fe1eac56a" providerId="ADAL" clId="{3F0ADF97-594B-41BF-A2C5-DB3396A10424}" dt="2025-06-04T07:54:11.238" v="131" actId="1038"/>
        <pc:sldMkLst>
          <pc:docMk/>
          <pc:sldMk cId="2443110567" sldId="278"/>
        </pc:sldMkLst>
        <pc:cxnChg chg="add mod">
          <ac:chgData name="Gregor Steklačič" userId="6edbfa85-c332-4da2-b7d2-260fe1eac56a" providerId="ADAL" clId="{3F0ADF97-594B-41BF-A2C5-DB3396A10424}" dt="2025-06-04T07:53:45.084" v="121" actId="14100"/>
          <ac:cxnSpMkLst>
            <pc:docMk/>
            <pc:sldMk cId="2443110567" sldId="278"/>
            <ac:cxnSpMk id="2" creationId="{79EDE9DF-4C41-74B8-3169-A548C0A4059E}"/>
          </ac:cxnSpMkLst>
        </pc:cxnChg>
        <pc:cxnChg chg="add mod">
          <ac:chgData name="Gregor Steklačič" userId="6edbfa85-c332-4da2-b7d2-260fe1eac56a" providerId="ADAL" clId="{3F0ADF97-594B-41BF-A2C5-DB3396A10424}" dt="2025-06-04T07:54:00.097" v="126" actId="1036"/>
          <ac:cxnSpMkLst>
            <pc:docMk/>
            <pc:sldMk cId="2443110567" sldId="278"/>
            <ac:cxnSpMk id="8" creationId="{A55CB0D4-6F66-0BCB-A4EA-81919D5CB274}"/>
          </ac:cxnSpMkLst>
        </pc:cxnChg>
        <pc:cxnChg chg="add mod">
          <ac:chgData name="Gregor Steklačič" userId="6edbfa85-c332-4da2-b7d2-260fe1eac56a" providerId="ADAL" clId="{3F0ADF97-594B-41BF-A2C5-DB3396A10424}" dt="2025-06-04T07:54:11.238" v="131" actId="1038"/>
          <ac:cxnSpMkLst>
            <pc:docMk/>
            <pc:sldMk cId="2443110567" sldId="278"/>
            <ac:cxnSpMk id="10" creationId="{639439D8-48A5-3740-BB8F-8A22AFD1EAEB}"/>
          </ac:cxnSpMkLst>
        </pc:cxnChg>
      </pc:sldChg>
      <pc:sldChg chg="addSp delSp modSp mod delAnim modAnim">
        <pc:chgData name="Gregor Steklačič" userId="6edbfa85-c332-4da2-b7d2-260fe1eac56a" providerId="ADAL" clId="{3F0ADF97-594B-41BF-A2C5-DB3396A10424}" dt="2025-06-04T07:57:24.521" v="157" actId="1036"/>
        <pc:sldMkLst>
          <pc:docMk/>
          <pc:sldMk cId="1407336072" sldId="279"/>
        </pc:sldMkLst>
        <pc:cxnChg chg="add mod">
          <ac:chgData name="Gregor Steklačič" userId="6edbfa85-c332-4da2-b7d2-260fe1eac56a" providerId="ADAL" clId="{3F0ADF97-594B-41BF-A2C5-DB3396A10424}" dt="2025-06-04T07:56:18.178" v="141" actId="208"/>
          <ac:cxnSpMkLst>
            <pc:docMk/>
            <pc:sldMk cId="1407336072" sldId="279"/>
            <ac:cxnSpMk id="2" creationId="{8CDDFFED-39CE-A4BD-0CBE-DD2D452D4858}"/>
          </ac:cxnSpMkLst>
        </pc:cxnChg>
        <pc:cxnChg chg="add mod">
          <ac:chgData name="Gregor Steklačič" userId="6edbfa85-c332-4da2-b7d2-260fe1eac56a" providerId="ADAL" clId="{3F0ADF97-594B-41BF-A2C5-DB3396A10424}" dt="2025-06-04T07:56:18.178" v="141" actId="208"/>
          <ac:cxnSpMkLst>
            <pc:docMk/>
            <pc:sldMk cId="1407336072" sldId="279"/>
            <ac:cxnSpMk id="5" creationId="{6B0DC037-3816-D34F-9282-6233FDB78451}"/>
          </ac:cxnSpMkLst>
        </pc:cxnChg>
        <pc:cxnChg chg="add mod">
          <ac:chgData name="Gregor Steklačič" userId="6edbfa85-c332-4da2-b7d2-260fe1eac56a" providerId="ADAL" clId="{3F0ADF97-594B-41BF-A2C5-DB3396A10424}" dt="2025-06-04T07:56:41.837" v="146" actId="14100"/>
          <ac:cxnSpMkLst>
            <pc:docMk/>
            <pc:sldMk cId="1407336072" sldId="279"/>
            <ac:cxnSpMk id="9" creationId="{C2DECB4B-0438-551D-BCD8-40C3CB389DC7}"/>
          </ac:cxnSpMkLst>
        </pc:cxnChg>
        <pc:cxnChg chg="add del mod">
          <ac:chgData name="Gregor Steklačič" userId="6edbfa85-c332-4da2-b7d2-260fe1eac56a" providerId="ADAL" clId="{3F0ADF97-594B-41BF-A2C5-DB3396A10424}" dt="2025-06-04T07:56:31.409" v="144" actId="478"/>
          <ac:cxnSpMkLst>
            <pc:docMk/>
            <pc:sldMk cId="1407336072" sldId="279"/>
            <ac:cxnSpMk id="10" creationId="{E140916E-FB61-64F0-AC65-0EAA5E1A4065}"/>
          </ac:cxnSpMkLst>
        </pc:cxnChg>
        <pc:cxnChg chg="add del mod">
          <ac:chgData name="Gregor Steklačič" userId="6edbfa85-c332-4da2-b7d2-260fe1eac56a" providerId="ADAL" clId="{3F0ADF97-594B-41BF-A2C5-DB3396A10424}" dt="2025-06-04T07:56:54.854" v="148" actId="478"/>
          <ac:cxnSpMkLst>
            <pc:docMk/>
            <pc:sldMk cId="1407336072" sldId="279"/>
            <ac:cxnSpMk id="12" creationId="{AB816916-B68B-DFE9-2D59-DB916D4DD66B}"/>
          </ac:cxnSpMkLst>
        </pc:cxnChg>
        <pc:cxnChg chg="add mod">
          <ac:chgData name="Gregor Steklačič" userId="6edbfa85-c332-4da2-b7d2-260fe1eac56a" providerId="ADAL" clId="{3F0ADF97-594B-41BF-A2C5-DB3396A10424}" dt="2025-06-04T07:57:05.130" v="151" actId="14100"/>
          <ac:cxnSpMkLst>
            <pc:docMk/>
            <pc:sldMk cId="1407336072" sldId="279"/>
            <ac:cxnSpMk id="13" creationId="{22F14947-C107-F1C4-2B94-E427C2D90C17}"/>
          </ac:cxnSpMkLst>
        </pc:cxnChg>
        <pc:cxnChg chg="add mod">
          <ac:chgData name="Gregor Steklačič" userId="6edbfa85-c332-4da2-b7d2-260fe1eac56a" providerId="ADAL" clId="{3F0ADF97-594B-41BF-A2C5-DB3396A10424}" dt="2025-06-04T07:57:24.521" v="157" actId="1036"/>
          <ac:cxnSpMkLst>
            <pc:docMk/>
            <pc:sldMk cId="1407336072" sldId="279"/>
            <ac:cxnSpMk id="15" creationId="{DE039545-C3CB-F22D-878D-1FA9AD7B201A}"/>
          </ac:cxnSpMkLst>
        </pc:cxnChg>
      </pc:sldChg>
      <pc:sldChg chg="addSp modSp mod modAnim">
        <pc:chgData name="Gregor Steklačič" userId="6edbfa85-c332-4da2-b7d2-260fe1eac56a" providerId="ADAL" clId="{3F0ADF97-594B-41BF-A2C5-DB3396A10424}" dt="2025-06-04T08:00:55.656" v="187"/>
        <pc:sldMkLst>
          <pc:docMk/>
          <pc:sldMk cId="1571208145" sldId="280"/>
        </pc:sldMkLst>
        <pc:cxnChg chg="add mod">
          <ac:chgData name="Gregor Steklačič" userId="6edbfa85-c332-4da2-b7d2-260fe1eac56a" providerId="ADAL" clId="{3F0ADF97-594B-41BF-A2C5-DB3396A10424}" dt="2025-06-04T07:59:47.899" v="168" actId="14100"/>
          <ac:cxnSpMkLst>
            <pc:docMk/>
            <pc:sldMk cId="1571208145" sldId="280"/>
            <ac:cxnSpMk id="2" creationId="{556BD8AF-7546-7C77-2F3A-C3478A594491}"/>
          </ac:cxnSpMkLst>
        </pc:cxnChg>
        <pc:cxnChg chg="add mod">
          <ac:chgData name="Gregor Steklačič" userId="6edbfa85-c332-4da2-b7d2-260fe1eac56a" providerId="ADAL" clId="{3F0ADF97-594B-41BF-A2C5-DB3396A10424}" dt="2025-06-04T08:00:14.778" v="173" actId="1037"/>
          <ac:cxnSpMkLst>
            <pc:docMk/>
            <pc:sldMk cId="1571208145" sldId="280"/>
            <ac:cxnSpMk id="8" creationId="{6D0CB826-71D4-2069-DAEA-6376C355C7B8}"/>
          </ac:cxnSpMkLst>
        </pc:cxnChg>
        <pc:cxnChg chg="add mod">
          <ac:chgData name="Gregor Steklačič" userId="6edbfa85-c332-4da2-b7d2-260fe1eac56a" providerId="ADAL" clId="{3F0ADF97-594B-41BF-A2C5-DB3396A10424}" dt="2025-06-04T08:00:34.826" v="176" actId="14100"/>
          <ac:cxnSpMkLst>
            <pc:docMk/>
            <pc:sldMk cId="1571208145" sldId="280"/>
            <ac:cxnSpMk id="10" creationId="{92C4B53E-670C-777A-731C-23D594A5941F}"/>
          </ac:cxnSpMkLst>
        </pc:cxnChg>
        <pc:cxnChg chg="add mod">
          <ac:chgData name="Gregor Steklačič" userId="6edbfa85-c332-4da2-b7d2-260fe1eac56a" providerId="ADAL" clId="{3F0ADF97-594B-41BF-A2C5-DB3396A10424}" dt="2025-06-04T08:00:50.652" v="186" actId="1035"/>
          <ac:cxnSpMkLst>
            <pc:docMk/>
            <pc:sldMk cId="1571208145" sldId="280"/>
            <ac:cxnSpMk id="12" creationId="{BDB1FE05-5F3D-DEAB-C9FD-FC50B57C47BB}"/>
          </ac:cxnSpMkLst>
        </pc:cxnChg>
      </pc:sldChg>
      <pc:sldChg chg="addSp modSp mod modAnim">
        <pc:chgData name="Gregor Steklačič" userId="6edbfa85-c332-4da2-b7d2-260fe1eac56a" providerId="ADAL" clId="{3F0ADF97-594B-41BF-A2C5-DB3396A10424}" dt="2025-06-04T08:05:16.704" v="230" actId="1038"/>
        <pc:sldMkLst>
          <pc:docMk/>
          <pc:sldMk cId="482956079" sldId="281"/>
        </pc:sldMkLst>
        <pc:cxnChg chg="add mod">
          <ac:chgData name="Gregor Steklačič" userId="6edbfa85-c332-4da2-b7d2-260fe1eac56a" providerId="ADAL" clId="{3F0ADF97-594B-41BF-A2C5-DB3396A10424}" dt="2025-06-04T08:01:45.017" v="190" actId="14100"/>
          <ac:cxnSpMkLst>
            <pc:docMk/>
            <pc:sldMk cId="482956079" sldId="281"/>
            <ac:cxnSpMk id="2" creationId="{89503807-B0C9-1747-B092-AC6C4165961A}"/>
          </ac:cxnSpMkLst>
        </pc:cxnChg>
        <pc:cxnChg chg="add mod">
          <ac:chgData name="Gregor Steklačič" userId="6edbfa85-c332-4da2-b7d2-260fe1eac56a" providerId="ADAL" clId="{3F0ADF97-594B-41BF-A2C5-DB3396A10424}" dt="2025-06-04T08:01:54.777" v="193" actId="14100"/>
          <ac:cxnSpMkLst>
            <pc:docMk/>
            <pc:sldMk cId="482956079" sldId="281"/>
            <ac:cxnSpMk id="5" creationId="{D672188A-CE50-8053-E28D-FFCBCD677EC9}"/>
          </ac:cxnSpMkLst>
        </pc:cxnChg>
        <pc:cxnChg chg="add mod">
          <ac:chgData name="Gregor Steklačič" userId="6edbfa85-c332-4da2-b7d2-260fe1eac56a" providerId="ADAL" clId="{3F0ADF97-594B-41BF-A2C5-DB3396A10424}" dt="2025-06-04T08:03:10.527" v="203" actId="14100"/>
          <ac:cxnSpMkLst>
            <pc:docMk/>
            <pc:sldMk cId="482956079" sldId="281"/>
            <ac:cxnSpMk id="8" creationId="{050A626A-56D1-EDC3-59EB-253E605D4FBB}"/>
          </ac:cxnSpMkLst>
        </pc:cxnChg>
        <pc:cxnChg chg="add mod">
          <ac:chgData name="Gregor Steklačič" userId="6edbfa85-c332-4da2-b7d2-260fe1eac56a" providerId="ADAL" clId="{3F0ADF97-594B-41BF-A2C5-DB3396A10424}" dt="2025-06-04T08:03:00.361" v="202" actId="1037"/>
          <ac:cxnSpMkLst>
            <pc:docMk/>
            <pc:sldMk cId="482956079" sldId="281"/>
            <ac:cxnSpMk id="10" creationId="{88CBED0F-897F-35B6-D481-72CCE8DB06B9}"/>
          </ac:cxnSpMkLst>
        </pc:cxnChg>
        <pc:cxnChg chg="add mod">
          <ac:chgData name="Gregor Steklačič" userId="6edbfa85-c332-4da2-b7d2-260fe1eac56a" providerId="ADAL" clId="{3F0ADF97-594B-41BF-A2C5-DB3396A10424}" dt="2025-06-04T08:04:22.550" v="208" actId="14100"/>
          <ac:cxnSpMkLst>
            <pc:docMk/>
            <pc:sldMk cId="482956079" sldId="281"/>
            <ac:cxnSpMk id="13" creationId="{83D90DCE-FE3A-6620-5375-467286D95115}"/>
          </ac:cxnSpMkLst>
        </pc:cxnChg>
        <pc:cxnChg chg="add mod">
          <ac:chgData name="Gregor Steklačič" userId="6edbfa85-c332-4da2-b7d2-260fe1eac56a" providerId="ADAL" clId="{3F0ADF97-594B-41BF-A2C5-DB3396A10424}" dt="2025-06-04T08:05:16.704" v="230" actId="1038"/>
          <ac:cxnSpMkLst>
            <pc:docMk/>
            <pc:sldMk cId="482956079" sldId="281"/>
            <ac:cxnSpMk id="15" creationId="{3EC84043-2999-9F87-B7AF-771ABA129284}"/>
          </ac:cxnSpMkLst>
        </pc:cxnChg>
        <pc:cxnChg chg="add mod">
          <ac:chgData name="Gregor Steklačič" userId="6edbfa85-c332-4da2-b7d2-260fe1eac56a" providerId="ADAL" clId="{3F0ADF97-594B-41BF-A2C5-DB3396A10424}" dt="2025-06-04T08:05:13.477" v="229" actId="1035"/>
          <ac:cxnSpMkLst>
            <pc:docMk/>
            <pc:sldMk cId="482956079" sldId="281"/>
            <ac:cxnSpMk id="17" creationId="{8AA9E3FA-4716-29AB-D6E8-68A175148C4F}"/>
          </ac:cxnSpMkLst>
        </pc:cxnChg>
      </pc:sldChg>
      <pc:sldChg chg="del">
        <pc:chgData name="Gregor Steklačič" userId="6edbfa85-c332-4da2-b7d2-260fe1eac56a" providerId="ADAL" clId="{3F0ADF97-594B-41BF-A2C5-DB3396A10424}" dt="2025-06-04T08:06:12.116" v="231" actId="47"/>
        <pc:sldMkLst>
          <pc:docMk/>
          <pc:sldMk cId="3785378420" sldId="282"/>
        </pc:sldMkLst>
      </pc:sldChg>
      <pc:sldChg chg="addSp modSp mod modAnim">
        <pc:chgData name="Gregor Steklačič" userId="6edbfa85-c332-4da2-b7d2-260fe1eac56a" providerId="ADAL" clId="{3F0ADF97-594B-41BF-A2C5-DB3396A10424}" dt="2025-06-04T08:07:38.423" v="255" actId="1037"/>
        <pc:sldMkLst>
          <pc:docMk/>
          <pc:sldMk cId="3350003054" sldId="283"/>
        </pc:sldMkLst>
        <pc:cxnChg chg="add mod">
          <ac:chgData name="Gregor Steklačič" userId="6edbfa85-c332-4da2-b7d2-260fe1eac56a" providerId="ADAL" clId="{3F0ADF97-594B-41BF-A2C5-DB3396A10424}" dt="2025-06-04T08:06:33.289" v="234" actId="14100"/>
          <ac:cxnSpMkLst>
            <pc:docMk/>
            <pc:sldMk cId="3350003054" sldId="283"/>
            <ac:cxnSpMk id="2" creationId="{B7936F6C-F27F-054E-3CD8-3B3C38987987}"/>
          </ac:cxnSpMkLst>
        </pc:cxnChg>
        <pc:cxnChg chg="add mod">
          <ac:chgData name="Gregor Steklačič" userId="6edbfa85-c332-4da2-b7d2-260fe1eac56a" providerId="ADAL" clId="{3F0ADF97-594B-41BF-A2C5-DB3396A10424}" dt="2025-06-04T08:06:41.432" v="237" actId="14100"/>
          <ac:cxnSpMkLst>
            <pc:docMk/>
            <pc:sldMk cId="3350003054" sldId="283"/>
            <ac:cxnSpMk id="5" creationId="{87A0EC55-9AF8-2152-A0C4-74A520200725}"/>
          </ac:cxnSpMkLst>
        </pc:cxnChg>
        <pc:cxnChg chg="add mod">
          <ac:chgData name="Gregor Steklačič" userId="6edbfa85-c332-4da2-b7d2-260fe1eac56a" providerId="ADAL" clId="{3F0ADF97-594B-41BF-A2C5-DB3396A10424}" dt="2025-06-04T08:06:59.843" v="245" actId="1037"/>
          <ac:cxnSpMkLst>
            <pc:docMk/>
            <pc:sldMk cId="3350003054" sldId="283"/>
            <ac:cxnSpMk id="8" creationId="{5041CF0D-EC49-9D62-7F25-42C1727ECC37}"/>
          </ac:cxnSpMkLst>
        </pc:cxnChg>
        <pc:cxnChg chg="add mod">
          <ac:chgData name="Gregor Steklačič" userId="6edbfa85-c332-4da2-b7d2-260fe1eac56a" providerId="ADAL" clId="{3F0ADF97-594B-41BF-A2C5-DB3396A10424}" dt="2025-06-04T08:07:14.798" v="250" actId="1036"/>
          <ac:cxnSpMkLst>
            <pc:docMk/>
            <pc:sldMk cId="3350003054" sldId="283"/>
            <ac:cxnSpMk id="10" creationId="{DEFEE34C-185E-7F28-CEAF-D10A7521FED9}"/>
          </ac:cxnSpMkLst>
        </pc:cxnChg>
        <pc:cxnChg chg="add mod">
          <ac:chgData name="Gregor Steklačič" userId="6edbfa85-c332-4da2-b7d2-260fe1eac56a" providerId="ADAL" clId="{3F0ADF97-594B-41BF-A2C5-DB3396A10424}" dt="2025-06-04T08:07:38.423" v="255" actId="1037"/>
          <ac:cxnSpMkLst>
            <pc:docMk/>
            <pc:sldMk cId="3350003054" sldId="283"/>
            <ac:cxnSpMk id="12" creationId="{1DB01F62-AFAC-59BC-FEC5-F1371F8483FE}"/>
          </ac:cxnSpMkLst>
        </pc:cxnChg>
      </pc:sldChg>
      <pc:sldChg chg="addSp delSp modSp add mod">
        <pc:chgData name="Gregor Steklačič" userId="6edbfa85-c332-4da2-b7d2-260fe1eac56a" providerId="ADAL" clId="{3F0ADF97-594B-41BF-A2C5-DB3396A10424}" dt="2025-06-04T08:23:56.667" v="279" actId="1036"/>
        <pc:sldMkLst>
          <pc:docMk/>
          <pc:sldMk cId="4202804729" sldId="299"/>
        </pc:sldMkLst>
        <pc:spChg chg="mod">
          <ac:chgData name="Gregor Steklačič" userId="6edbfa85-c332-4da2-b7d2-260fe1eac56a" providerId="ADAL" clId="{3F0ADF97-594B-41BF-A2C5-DB3396A10424}" dt="2025-06-04T08:23:56.667" v="279" actId="1036"/>
          <ac:spMkLst>
            <pc:docMk/>
            <pc:sldMk cId="4202804729" sldId="299"/>
            <ac:spMk id="7" creationId="{E6DB0009-30CA-7308-EB88-0B7EDD8B5BF2}"/>
          </ac:spMkLst>
        </pc:spChg>
        <pc:picChg chg="del">
          <ac:chgData name="Gregor Steklačič" userId="6edbfa85-c332-4da2-b7d2-260fe1eac56a" providerId="ADAL" clId="{3F0ADF97-594B-41BF-A2C5-DB3396A10424}" dt="2025-06-04T08:22:34.962" v="263" actId="478"/>
          <ac:picMkLst>
            <pc:docMk/>
            <pc:sldMk cId="4202804729" sldId="299"/>
            <ac:picMk id="3" creationId="{E3962A9C-6444-A5CD-4C0D-1B0EB74F8348}"/>
          </ac:picMkLst>
        </pc:picChg>
        <pc:picChg chg="del">
          <ac:chgData name="Gregor Steklačič" userId="6edbfa85-c332-4da2-b7d2-260fe1eac56a" providerId="ADAL" clId="{3F0ADF97-594B-41BF-A2C5-DB3396A10424}" dt="2025-06-04T08:22:25.908" v="259" actId="478"/>
          <ac:picMkLst>
            <pc:docMk/>
            <pc:sldMk cId="4202804729" sldId="299"/>
            <ac:picMk id="4" creationId="{FA0C57E5-68B8-6BAB-48EC-5AE32E29CAC8}"/>
          </ac:picMkLst>
        </pc:picChg>
        <pc:picChg chg="add mod">
          <ac:chgData name="Gregor Steklačič" userId="6edbfa85-c332-4da2-b7d2-260fe1eac56a" providerId="ADAL" clId="{3F0ADF97-594B-41BF-A2C5-DB3396A10424}" dt="2025-06-04T08:22:33.435" v="262" actId="1076"/>
          <ac:picMkLst>
            <pc:docMk/>
            <pc:sldMk cId="4202804729" sldId="299"/>
            <ac:picMk id="5" creationId="{1230E40C-4735-5C95-5D2C-A9218F88859C}"/>
          </ac:picMkLst>
        </pc:picChg>
      </pc:sldChg>
      <pc:sldChg chg="addSp delSp modSp add mod">
        <pc:chgData name="Gregor Steklačič" userId="6edbfa85-c332-4da2-b7d2-260fe1eac56a" providerId="ADAL" clId="{3F0ADF97-594B-41BF-A2C5-DB3396A10424}" dt="2025-06-04T08:29:49.172" v="345" actId="20577"/>
        <pc:sldMkLst>
          <pc:docMk/>
          <pc:sldMk cId="1658077318" sldId="300"/>
        </pc:sldMkLst>
        <pc:spChg chg="add mod">
          <ac:chgData name="Gregor Steklačič" userId="6edbfa85-c332-4da2-b7d2-260fe1eac56a" providerId="ADAL" clId="{3F0ADF97-594B-41BF-A2C5-DB3396A10424}" dt="2025-06-04T08:29:49.172" v="345" actId="20577"/>
          <ac:spMkLst>
            <pc:docMk/>
            <pc:sldMk cId="1658077318" sldId="300"/>
            <ac:spMk id="3" creationId="{2A579099-9C79-64A7-02F4-C9DD12F76D58}"/>
          </ac:spMkLst>
        </pc:spChg>
        <pc:spChg chg="mod">
          <ac:chgData name="Gregor Steklačič" userId="6edbfa85-c332-4da2-b7d2-260fe1eac56a" providerId="ADAL" clId="{3F0ADF97-594B-41BF-A2C5-DB3396A10424}" dt="2025-06-04T08:25:59.373" v="303" actId="20577"/>
          <ac:spMkLst>
            <pc:docMk/>
            <pc:sldMk cId="1658077318" sldId="300"/>
            <ac:spMk id="7" creationId="{E6DB0009-30CA-7308-EB88-0B7EDD8B5BF2}"/>
          </ac:spMkLst>
        </pc:spChg>
        <pc:picChg chg="del">
          <ac:chgData name="Gregor Steklačič" userId="6edbfa85-c332-4da2-b7d2-260fe1eac56a" providerId="ADAL" clId="{3F0ADF97-594B-41BF-A2C5-DB3396A10424}" dt="2025-06-04T08:25:08.204" v="281" actId="478"/>
          <ac:picMkLst>
            <pc:docMk/>
            <pc:sldMk cId="1658077318" sldId="300"/>
            <ac:picMk id="5" creationId="{1230E40C-4735-5C95-5D2C-A9218F88859C}"/>
          </ac:picMkLst>
        </pc:picChg>
      </pc:sldChg>
    </pc:docChg>
  </pc:docChgLst>
  <pc:docChgLst>
    <pc:chgData name="Gregor Steklačič" userId="S::gregor.steklacic@gov.si::6edbfa85-c332-4da2-b7d2-260fe1eac56a" providerId="AD" clId="Web-{AD9F80EB-A7A3-EC2A-092B-BAE76619390A}"/>
    <pc:docChg chg="addSld delSld modSld">
      <pc:chgData name="Gregor Steklačič" userId="S::gregor.steklacic@gov.si::6edbfa85-c332-4da2-b7d2-260fe1eac56a" providerId="AD" clId="Web-{AD9F80EB-A7A3-EC2A-092B-BAE76619390A}" dt="2025-06-04T07:33:53.362" v="324" actId="20577"/>
      <pc:docMkLst>
        <pc:docMk/>
      </pc:docMkLst>
      <pc:sldChg chg="modSp">
        <pc:chgData name="Gregor Steklačič" userId="S::gregor.steklacic@gov.si::6edbfa85-c332-4da2-b7d2-260fe1eac56a" providerId="AD" clId="Web-{AD9F80EB-A7A3-EC2A-092B-BAE76619390A}" dt="2025-06-04T07:28:27.293" v="273" actId="1076"/>
        <pc:sldMkLst>
          <pc:docMk/>
          <pc:sldMk cId="2617558377" sldId="258"/>
        </pc:sldMkLst>
        <pc:spChg chg="mod">
          <ac:chgData name="Gregor Steklačič" userId="S::gregor.steklacic@gov.si::6edbfa85-c332-4da2-b7d2-260fe1eac56a" providerId="AD" clId="Web-{AD9F80EB-A7A3-EC2A-092B-BAE76619390A}" dt="2025-06-04T07:28:27.293" v="273" actId="1076"/>
          <ac:spMkLst>
            <pc:docMk/>
            <pc:sldMk cId="2617558377" sldId="258"/>
            <ac:spMk id="5" creationId="{0A393BAE-0DEC-281E-9BD9-2F5F3AF21982}"/>
          </ac:spMkLst>
        </pc:spChg>
      </pc:sldChg>
      <pc:sldChg chg="addSp delSp modSp">
        <pc:chgData name="Gregor Steklačič" userId="S::gregor.steklacic@gov.si::6edbfa85-c332-4da2-b7d2-260fe1eac56a" providerId="AD" clId="Web-{AD9F80EB-A7A3-EC2A-092B-BAE76619390A}" dt="2025-06-04T07:33:53.362" v="324" actId="20577"/>
        <pc:sldMkLst>
          <pc:docMk/>
          <pc:sldMk cId="1363637731" sldId="261"/>
        </pc:sldMkLst>
        <pc:spChg chg="mod">
          <ac:chgData name="Gregor Steklačič" userId="S::gregor.steklacic@gov.si::6edbfa85-c332-4da2-b7d2-260fe1eac56a" providerId="AD" clId="Web-{AD9F80EB-A7A3-EC2A-092B-BAE76619390A}" dt="2025-06-04T07:13:49.526" v="36" actId="20577"/>
          <ac:spMkLst>
            <pc:docMk/>
            <pc:sldMk cId="1363637731" sldId="261"/>
            <ac:spMk id="3" creationId="{564C72AB-164A-D7A1-A1BB-1D904822939F}"/>
          </ac:spMkLst>
        </pc:spChg>
        <pc:spChg chg="add mod">
          <ac:chgData name="Gregor Steklačič" userId="S::gregor.steklacic@gov.si::6edbfa85-c332-4da2-b7d2-260fe1eac56a" providerId="AD" clId="Web-{AD9F80EB-A7A3-EC2A-092B-BAE76619390A}" dt="2025-06-04T07:33:53.362" v="324" actId="20577"/>
          <ac:spMkLst>
            <pc:docMk/>
            <pc:sldMk cId="1363637731" sldId="261"/>
            <ac:spMk id="4" creationId="{8DCAD4C8-788B-E9F8-FD20-BA52869E407E}"/>
          </ac:spMkLst>
        </pc:spChg>
        <pc:spChg chg="del">
          <ac:chgData name="Gregor Steklačič" userId="S::gregor.steklacic@gov.si::6edbfa85-c332-4da2-b7d2-260fe1eac56a" providerId="AD" clId="Web-{AD9F80EB-A7A3-EC2A-092B-BAE76619390A}" dt="2025-06-04T07:13:59.151" v="39"/>
          <ac:spMkLst>
            <pc:docMk/>
            <pc:sldMk cId="1363637731" sldId="261"/>
            <ac:spMk id="6" creationId="{32F42337-846E-5D5E-DA38-7E3F6E908E35}"/>
          </ac:spMkLst>
        </pc:spChg>
        <pc:spChg chg="del">
          <ac:chgData name="Gregor Steklačič" userId="S::gregor.steklacic@gov.si::6edbfa85-c332-4da2-b7d2-260fe1eac56a" providerId="AD" clId="Web-{AD9F80EB-A7A3-EC2A-092B-BAE76619390A}" dt="2025-06-04T07:13:59.151" v="38"/>
          <ac:spMkLst>
            <pc:docMk/>
            <pc:sldMk cId="1363637731" sldId="261"/>
            <ac:spMk id="11" creationId="{13B73808-E602-7126-458B-F1243FC191B7}"/>
          </ac:spMkLst>
        </pc:spChg>
        <pc:spChg chg="del">
          <ac:chgData name="Gregor Steklačič" userId="S::gregor.steklacic@gov.si::6edbfa85-c332-4da2-b7d2-260fe1eac56a" providerId="AD" clId="Web-{AD9F80EB-A7A3-EC2A-092B-BAE76619390A}" dt="2025-06-04T07:13:59.151" v="37"/>
          <ac:spMkLst>
            <pc:docMk/>
            <pc:sldMk cId="1363637731" sldId="261"/>
            <ac:spMk id="12" creationId="{4970B182-5DE9-473F-97B5-64FD052DDA35}"/>
          </ac:spMkLst>
        </pc:spChg>
        <pc:spChg chg="del">
          <ac:chgData name="Gregor Steklačič" userId="S::gregor.steklacic@gov.si::6edbfa85-c332-4da2-b7d2-260fe1eac56a" providerId="AD" clId="Web-{AD9F80EB-A7A3-EC2A-092B-BAE76619390A}" dt="2025-06-04T07:13:59.151" v="40"/>
          <ac:spMkLst>
            <pc:docMk/>
            <pc:sldMk cId="1363637731" sldId="261"/>
            <ac:spMk id="15" creationId="{4970B182-5DE9-473F-97B5-64FD052DDA35}"/>
          </ac:spMkLst>
        </pc:spChg>
        <pc:graphicFrameChg chg="del">
          <ac:chgData name="Gregor Steklačič" userId="S::gregor.steklacic@gov.si::6edbfa85-c332-4da2-b7d2-260fe1eac56a" providerId="AD" clId="Web-{AD9F80EB-A7A3-EC2A-092B-BAE76619390A}" dt="2025-06-04T07:13:25.260" v="5"/>
          <ac:graphicFrameMkLst>
            <pc:docMk/>
            <pc:sldMk cId="1363637731" sldId="261"/>
            <ac:graphicFrameMk id="9" creationId="{083C8490-39E3-492E-F74B-9D222991C6A7}"/>
          </ac:graphicFrameMkLst>
        </pc:graphicFrameChg>
        <pc:graphicFrameChg chg="del">
          <ac:chgData name="Gregor Steklačič" userId="S::gregor.steklacic@gov.si::6edbfa85-c332-4da2-b7d2-260fe1eac56a" providerId="AD" clId="Web-{AD9F80EB-A7A3-EC2A-092B-BAE76619390A}" dt="2025-06-04T07:13:22.744" v="4"/>
          <ac:graphicFrameMkLst>
            <pc:docMk/>
            <pc:sldMk cId="1363637731" sldId="261"/>
            <ac:graphicFrameMk id="14" creationId="{00000000-0000-0000-0000-000000000000}"/>
          </ac:graphicFrameMkLst>
        </pc:graphicFrameChg>
      </pc:sldChg>
      <pc:sldChg chg="modSp">
        <pc:chgData name="Gregor Steklačič" userId="S::gregor.steklacic@gov.si::6edbfa85-c332-4da2-b7d2-260fe1eac56a" providerId="AD" clId="Web-{AD9F80EB-A7A3-EC2A-092B-BAE76619390A}" dt="2025-06-04T07:14:15.917" v="41" actId="1076"/>
        <pc:sldMkLst>
          <pc:docMk/>
          <pc:sldMk cId="2378796053" sldId="296"/>
        </pc:sldMkLst>
        <pc:spChg chg="mod">
          <ac:chgData name="Gregor Steklačič" userId="S::gregor.steklacic@gov.si::6edbfa85-c332-4da2-b7d2-260fe1eac56a" providerId="AD" clId="Web-{AD9F80EB-A7A3-EC2A-092B-BAE76619390A}" dt="2025-06-04T07:14:15.917" v="41" actId="1076"/>
          <ac:spMkLst>
            <pc:docMk/>
            <pc:sldMk cId="2378796053" sldId="296"/>
            <ac:spMk id="3" creationId="{0AA2B933-BF73-4580-020C-7FCDD5A28CF6}"/>
          </ac:spMkLst>
        </pc:spChg>
      </pc:sldChg>
      <pc:sldChg chg="delSp add del replId">
        <pc:chgData name="Gregor Steklačič" userId="S::gregor.steklacic@gov.si::6edbfa85-c332-4da2-b7d2-260fe1eac56a" providerId="AD" clId="Web-{AD9F80EB-A7A3-EC2A-092B-BAE76619390A}" dt="2025-06-04T07:13:08.384" v="3"/>
        <pc:sldMkLst>
          <pc:docMk/>
          <pc:sldMk cId="173715504" sldId="297"/>
        </pc:sldMkLst>
        <pc:picChg chg="del">
          <ac:chgData name="Gregor Steklačič" userId="S::gregor.steklacic@gov.si::6edbfa85-c332-4da2-b7d2-260fe1eac56a" providerId="AD" clId="Web-{AD9F80EB-A7A3-EC2A-092B-BAE76619390A}" dt="2025-06-04T07:13:02.915" v="1"/>
          <ac:picMkLst>
            <pc:docMk/>
            <pc:sldMk cId="173715504" sldId="297"/>
            <ac:picMk id="6" creationId="{C3B0C891-83DF-1249-C3F4-CA32BCDC7816}"/>
          </ac:picMkLst>
        </pc:picChg>
      </pc:sldChg>
      <pc:sldChg chg="add replId">
        <pc:chgData name="Gregor Steklačič" userId="S::gregor.steklacic@gov.si::6edbfa85-c332-4da2-b7d2-260fe1eac56a" providerId="AD" clId="Web-{AD9F80EB-A7A3-EC2A-092B-BAE76619390A}" dt="2025-06-04T07:13:05.462" v="2"/>
        <pc:sldMkLst>
          <pc:docMk/>
          <pc:sldMk cId="1306577099" sldId="29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sigov.si\DAT\MOPE\STMPP\Trajnostna%20mobilnost\07%20Razvoj%20TM\Kolesarstvo\Dr&#382;avn%20kol.%20omre&#382;je%20-%20stanje\Vlo&#382;ena%20sredstva%20kolesarstvo\Projekti%20kohezija%202014-2020%20po%20ukrepih%20%20FINANCE%20avg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Višina sofinanciranja po namenih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96000"/>
                    <a:lumMod val="100000"/>
                  </a:schemeClr>
                </a:gs>
                <a:gs pos="78000">
                  <a:schemeClr val="accent2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'skupaj po vrstah ukrepih'!$F$48:$K$48</c:f>
              <c:strCache>
                <c:ptCount val="6"/>
                <c:pt idx="0">
                  <c:v>CPS</c:v>
                </c:pt>
                <c:pt idx="1">
                  <c:v>Kolesarstvo </c:v>
                </c:pt>
                <c:pt idx="2">
                  <c:v>Pešci</c:v>
                </c:pt>
                <c:pt idx="3">
                  <c:v>P+R</c:v>
                </c:pt>
                <c:pt idx="4">
                  <c:v>AP postajališča</c:v>
                </c:pt>
                <c:pt idx="5">
                  <c:v>MUTM</c:v>
                </c:pt>
              </c:strCache>
            </c:strRef>
          </c:cat>
          <c:val>
            <c:numRef>
              <c:f>'skupaj po vrstah ukrepih'!$F$50:$K$50</c:f>
              <c:numCache>
                <c:formatCode>0.00</c:formatCode>
                <c:ptCount val="6"/>
                <c:pt idx="0">
                  <c:v>2.1295069199999999</c:v>
                </c:pt>
                <c:pt idx="1">
                  <c:v>162.79469440166665</c:v>
                </c:pt>
                <c:pt idx="2">
                  <c:v>18.982464936666666</c:v>
                </c:pt>
                <c:pt idx="3">
                  <c:v>3.5034084819999998</c:v>
                </c:pt>
                <c:pt idx="4">
                  <c:v>3.3322563516666666</c:v>
                </c:pt>
                <c:pt idx="5">
                  <c:v>2.7571845499999998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3E-4D04-9166-48CA539356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5586143"/>
        <c:axId val="338755871"/>
      </c:barChart>
      <c:catAx>
        <c:axId val="44558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8755871"/>
        <c:crosses val="autoZero"/>
        <c:auto val="1"/>
        <c:lblAlgn val="ctr"/>
        <c:lblOffset val="100"/>
        <c:noMultiLvlLbl val="0"/>
      </c:catAx>
      <c:valAx>
        <c:axId val="338755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45586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bg1">
            <a:lumMod val="95000"/>
            <a:shade val="30000"/>
            <a:satMod val="115000"/>
          </a:schemeClr>
        </a:gs>
        <a:gs pos="50000">
          <a:schemeClr val="bg1">
            <a:lumMod val="95000"/>
            <a:shade val="67500"/>
            <a:satMod val="115000"/>
          </a:schemeClr>
        </a:gs>
        <a:gs pos="100000">
          <a:schemeClr val="bg1">
            <a:lumMod val="95000"/>
            <a:shade val="100000"/>
            <a:satMod val="115000"/>
          </a:schemeClr>
        </a:gs>
      </a:gsLst>
      <a:lin ang="162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0E8CD-BD87-4BB8-9F50-C7611F06D0D9}" type="datetimeFigureOut">
              <a:rPr lang="sl-SI" smtClean="0"/>
              <a:t>4. 06. 2025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9E3F6-0BE7-44E1-ACE8-9CBCCF3407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40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9213C51-0413-7569-0AD3-F1122AA422DF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541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550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EF49-0A88-4CF5-8B4A-55A282A6AAA0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D6BB-F437-41C7-AE85-45B89825F01B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76E31-EC79-4AB5-BBD9-8355C07070C8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BB9D-6BC3-4B8F-B3DB-D64C54BB8B5F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1B18-8F9E-4A57-8ED6-2DF3FC6E0D5E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E9B3-0B45-4DB2-B729-7C9338D8FBF9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BA1F-B3E1-490E-8135-8A981B17858E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3CD9-2FE6-4315-B8B8-087A64020F19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5964-EAA4-46FF-A422-2C1EA0204C35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988E-CFB3-4BD2-9C63-B1E119077FB1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A02-B0A0-4791-8AF1-7436D5EE6485}" type="datetime1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19BD-8CF5-49FA-9010-FD24F3D8A557}" type="datetime1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24A8-F599-4CDC-91B2-FD4CB6A8FC28}" type="datetime1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E78A-F8AA-48FD-BD72-7014DC7C5C06}" type="datetime1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A7104-571F-4167-A150-A3346963278D}" type="datetime1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B81D-6BA9-4A86-BB92-AF069ACF0FC1}" type="datetime1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D0E5-0317-495A-B2C5-82E2B0E4F1C7}" type="datetime1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jr-utm.mope@gov.s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EB9262-763A-DC01-9957-21F0C3EF6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042" y="1476189"/>
            <a:ext cx="8294345" cy="3006164"/>
          </a:xfrm>
        </p:spPr>
        <p:txBody>
          <a:bodyPr/>
          <a:lstStyle/>
          <a:p>
            <a:pPr algn="ctr"/>
            <a:r>
              <a:rPr lang="sl-SI" sz="3600" b="1">
                <a:latin typeface="Aptos" panose="020B0004020202020204" pitchFamily="34" charset="0"/>
              </a:rPr>
              <a:t>INFORMATIVNI DAN</a:t>
            </a:r>
            <a:br>
              <a:rPr lang="sl-SI" sz="3200" b="1">
                <a:latin typeface="Aptos" panose="020B0004020202020204" pitchFamily="34" charset="0"/>
              </a:rPr>
            </a:br>
            <a:br>
              <a:rPr lang="sl-SI" sz="3200">
                <a:latin typeface="Aptos" panose="020B0004020202020204" pitchFamily="34" charset="0"/>
              </a:rPr>
            </a:br>
            <a:r>
              <a:rPr lang="sl-SI" sz="2800">
                <a:latin typeface="Aptos" panose="020B0004020202020204" pitchFamily="34" charset="0"/>
              </a:rPr>
              <a:t>ZA JAVNI RAZPIS ZA SOFINANCIRANJE UKREPOV</a:t>
            </a:r>
            <a:br>
              <a:rPr lang="sl-SI" sz="2800">
                <a:latin typeface="Aptos" panose="020B0004020202020204" pitchFamily="34" charset="0"/>
              </a:rPr>
            </a:br>
            <a:r>
              <a:rPr lang="sl-SI" sz="2800">
                <a:latin typeface="Aptos" panose="020B0004020202020204" pitchFamily="34" charset="0"/>
              </a:rPr>
              <a:t>TRAJNOSTNE MOBILNOSTI V OBDOBJU 2023–2029</a:t>
            </a:r>
            <a:br>
              <a:rPr lang="sl-SI" sz="2800">
                <a:latin typeface="Aptos" panose="020B0004020202020204" pitchFamily="34" charset="0"/>
              </a:rPr>
            </a:br>
            <a:r>
              <a:rPr lang="sl-SI" sz="2400">
                <a:latin typeface="Aptos" panose="020B0004020202020204" pitchFamily="34" charset="0"/>
              </a:rPr>
              <a:t>(JR EKP UTM 2025)</a:t>
            </a:r>
            <a:endParaRPr lang="sl-SI" sz="3200">
              <a:latin typeface="Aptos" panose="020B00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2C9D4C-78E6-E810-AC0C-75D34302D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B77291-232E-2EB3-3B41-E158D6C62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2061" name="Slika 3">
            <a:extLst>
              <a:ext uri="{FF2B5EF4-FFF2-40B4-BE49-F238E27FC236}">
                <a16:creationId xmlns:a16="http://schemas.microsoft.com/office/drawing/2014/main" id="{1BF16F44-3B58-765E-7DAA-A397496D94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08" y="256347"/>
            <a:ext cx="5794392" cy="5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Slika 2">
            <a:extLst>
              <a:ext uri="{FF2B5EF4-FFF2-40B4-BE49-F238E27FC236}">
                <a16:creationId xmlns:a16="http://schemas.microsoft.com/office/drawing/2014/main" id="{234817C4-B235-F9D0-DDA0-7B5E9F85498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374" y="236170"/>
            <a:ext cx="1356419" cy="7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Slika 1">
            <a:extLst>
              <a:ext uri="{FF2B5EF4-FFF2-40B4-BE49-F238E27FC236}">
                <a16:creationId xmlns:a16="http://schemas.microsoft.com/office/drawing/2014/main" id="{D1A47D28-E4B9-A346-6F41-D3B9F151C82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36" y="131205"/>
            <a:ext cx="2490564" cy="79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4864FDC4-F7C6-0033-1037-91242692B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68FBEB9C-98ED-8D83-7C8D-6414F66FC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8287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CF3672-89F3-8443-FFC2-72CDE0EA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8" y="585695"/>
            <a:ext cx="9153960" cy="824752"/>
          </a:xfrm>
        </p:spPr>
        <p:txBody>
          <a:bodyPr/>
          <a:lstStyle/>
          <a:p>
            <a:r>
              <a:rPr lang="sl-SI" b="1">
                <a:latin typeface="Aptos" panose="020B0004020202020204" pitchFamily="34" charset="0"/>
              </a:rPr>
              <a:t>PREDSTAVITEV DOLOČIL JAVNEGA RAZPISA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AA2B933-BF73-4580-020C-7FCDD5A28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687300"/>
            <a:ext cx="8771978" cy="4921805"/>
          </a:xfrm>
        </p:spPr>
        <p:txBody>
          <a:bodyPr>
            <a:normAutofit/>
          </a:bodyPr>
          <a:lstStyle/>
          <a:p>
            <a:r>
              <a:rPr lang="sl-SI">
                <a:latin typeface="Aptos" panose="020B0004020202020204" pitchFamily="34" charset="0"/>
              </a:rPr>
              <a:t>VLAGATELJI: </a:t>
            </a:r>
          </a:p>
          <a:p>
            <a:pPr lvl="1"/>
            <a:r>
              <a:rPr lang="sl-SI">
                <a:latin typeface="Aptos" panose="020B0004020202020204" pitchFamily="34" charset="0"/>
              </a:rPr>
              <a:t>občine s CPS/OSCP in RCPS</a:t>
            </a:r>
          </a:p>
          <a:p>
            <a:pPr lvl="1"/>
            <a:r>
              <a:rPr lang="sl-SI">
                <a:latin typeface="Aptos" panose="020B0004020202020204" pitchFamily="34" charset="0"/>
              </a:rPr>
              <a:t>Konzorcij</a:t>
            </a:r>
          </a:p>
          <a:p>
            <a:r>
              <a:rPr lang="sl-SI">
                <a:latin typeface="Aptos" panose="020B0004020202020204" pitchFamily="34" charset="0"/>
              </a:rPr>
              <a:t>RAZPOLOŽLJIVA SREDSTVA: </a:t>
            </a:r>
            <a:r>
              <a:rPr lang="sl-SI" b="1">
                <a:solidFill>
                  <a:schemeClr val="accent5"/>
                </a:solidFill>
                <a:latin typeface="Aptos" panose="020B0004020202020204" pitchFamily="34" charset="0"/>
              </a:rPr>
              <a:t>49.527.698,93 EUR</a:t>
            </a:r>
          </a:p>
          <a:p>
            <a:r>
              <a:rPr lang="sl-SI">
                <a:latin typeface="Aptos" panose="020B0004020202020204" pitchFamily="34" charset="0"/>
              </a:rPr>
              <a:t>OBLIKA PODPORE IN VIŠINA SOFINANCIRANJA:</a:t>
            </a:r>
          </a:p>
          <a:p>
            <a:pPr lvl="1"/>
            <a:r>
              <a:rPr lang="sl-SI">
                <a:latin typeface="Aptos" panose="020B0004020202020204" pitchFamily="34" charset="0"/>
              </a:rPr>
              <a:t>Nepovratna sredstva v višini </a:t>
            </a:r>
            <a:r>
              <a:rPr lang="sl-SI" err="1">
                <a:latin typeface="Aptos" panose="020B0004020202020204" pitchFamily="34" charset="0"/>
              </a:rPr>
              <a:t>max</a:t>
            </a:r>
            <a:r>
              <a:rPr lang="sl-SI">
                <a:latin typeface="Aptos" panose="020B0004020202020204" pitchFamily="34" charset="0"/>
              </a:rPr>
              <a:t> </a:t>
            </a:r>
            <a:r>
              <a:rPr lang="sl-SI" b="1">
                <a:solidFill>
                  <a:schemeClr val="accent5"/>
                </a:solidFill>
                <a:latin typeface="Aptos" panose="020B0004020202020204" pitchFamily="34" charset="0"/>
              </a:rPr>
              <a:t>80 %</a:t>
            </a:r>
            <a:r>
              <a:rPr lang="sl-SI">
                <a:latin typeface="Aptos" panose="020B0004020202020204" pitchFamily="34" charset="0"/>
              </a:rPr>
              <a:t> priznanih upravičenih stroškov</a:t>
            </a:r>
          </a:p>
          <a:p>
            <a:pPr lvl="1"/>
            <a:r>
              <a:rPr lang="sl-SI">
                <a:latin typeface="Aptos" panose="020B0004020202020204" pitchFamily="34" charset="0"/>
              </a:rPr>
              <a:t>Skupni priznani upravičeni stroški </a:t>
            </a:r>
            <a:r>
              <a:rPr lang="sl-SI" b="1">
                <a:solidFill>
                  <a:schemeClr val="accent5"/>
                </a:solidFill>
                <a:latin typeface="Aptos" panose="020B0004020202020204" pitchFamily="34" charset="0"/>
              </a:rPr>
              <a:t>min 125.000 EUR in </a:t>
            </a:r>
            <a:r>
              <a:rPr lang="sl-SI" b="1" err="1">
                <a:solidFill>
                  <a:schemeClr val="accent5"/>
                </a:solidFill>
                <a:latin typeface="Aptos" panose="020B0004020202020204" pitchFamily="34" charset="0"/>
              </a:rPr>
              <a:t>max</a:t>
            </a:r>
            <a:r>
              <a:rPr lang="sl-SI" b="1">
                <a:solidFill>
                  <a:schemeClr val="accent5"/>
                </a:solidFill>
                <a:latin typeface="Aptos" panose="020B0004020202020204" pitchFamily="34" charset="0"/>
              </a:rPr>
              <a:t> 2.500.000 EUR</a:t>
            </a:r>
          </a:p>
          <a:p>
            <a:r>
              <a:rPr lang="sl-SI">
                <a:latin typeface="Aptos" panose="020B0004020202020204" pitchFamily="34" charset="0"/>
              </a:rPr>
              <a:t>UPRAVIČENI STROŠKI IN IZDATKI: </a:t>
            </a:r>
            <a:r>
              <a:rPr lang="sl-SI" b="1">
                <a:solidFill>
                  <a:schemeClr val="accent5"/>
                </a:solidFill>
                <a:latin typeface="Aptos" panose="020B0004020202020204" pitchFamily="34" charset="0"/>
              </a:rPr>
              <a:t>1. 1. 2023 – 31. 3. 2029</a:t>
            </a:r>
          </a:p>
          <a:p>
            <a:r>
              <a:rPr lang="sl-SI">
                <a:latin typeface="Aptos" panose="020B0004020202020204" pitchFamily="34" charset="0"/>
              </a:rPr>
              <a:t>ROK ZA ODDAJO VLOG:</a:t>
            </a:r>
          </a:p>
          <a:p>
            <a:pPr lvl="1"/>
            <a:r>
              <a:rPr lang="sl-SI">
                <a:latin typeface="Aptos" panose="020B0004020202020204" pitchFamily="34" charset="0"/>
              </a:rPr>
              <a:t>1. rok: </a:t>
            </a:r>
            <a:r>
              <a:rPr lang="sl-SI" b="1">
                <a:solidFill>
                  <a:schemeClr val="accent5"/>
                </a:solidFill>
                <a:latin typeface="Aptos" panose="020B0004020202020204" pitchFamily="34" charset="0"/>
              </a:rPr>
              <a:t>30. 9. 2025</a:t>
            </a:r>
          </a:p>
          <a:p>
            <a:pPr lvl="1"/>
            <a:r>
              <a:rPr lang="sl-SI">
                <a:latin typeface="Aptos" panose="020B0004020202020204" pitchFamily="34" charset="0"/>
              </a:rPr>
              <a:t>2. rok: </a:t>
            </a:r>
            <a:r>
              <a:rPr lang="sl-SI" b="1">
                <a:solidFill>
                  <a:schemeClr val="accent5"/>
                </a:solidFill>
                <a:latin typeface="Aptos" panose="020B0004020202020204" pitchFamily="34" charset="0"/>
              </a:rPr>
              <a:t>30. 4. 2026</a:t>
            </a:r>
            <a:endParaRPr lang="sl-SI">
              <a:solidFill>
                <a:schemeClr val="accent5"/>
              </a:solidFill>
              <a:latin typeface="Aptos" panose="020B0004020202020204" pitchFamily="34" charset="0"/>
            </a:endParaRPr>
          </a:p>
          <a:p>
            <a:r>
              <a:rPr lang="sl-SI" b="1">
                <a:solidFill>
                  <a:schemeClr val="accent5"/>
                </a:solidFill>
                <a:latin typeface="Aptos" panose="020B0004020202020204" pitchFamily="34" charset="0"/>
              </a:rPr>
              <a:t>NOVOST:</a:t>
            </a:r>
            <a:r>
              <a:rPr lang="sl-SI">
                <a:latin typeface="Aptos" panose="020B0004020202020204" pitchFamily="34" charset="0"/>
              </a:rPr>
              <a:t> ODDAJA VLOG ZGOLJ V ELEKTRONSKI OBLIKI PREKO </a:t>
            </a:r>
            <a:r>
              <a:rPr lang="sl-SI" b="1">
                <a:latin typeface="Aptos" panose="020B0004020202020204" pitchFamily="34" charset="0"/>
              </a:rPr>
              <a:t>APLIKACIJE </a:t>
            </a:r>
            <a:r>
              <a:rPr lang="sl-SI" b="1" err="1">
                <a:latin typeface="Aptos" panose="020B0004020202020204" pitchFamily="34" charset="0"/>
              </a:rPr>
              <a:t>eJR</a:t>
            </a:r>
            <a:endParaRPr lang="sl-SI" b="1">
              <a:latin typeface="Aptos" panose="020B0004020202020204" pitchFamily="34" charset="0"/>
            </a:endParaRPr>
          </a:p>
          <a:p>
            <a:endParaRPr lang="sl-SI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9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CF3672-89F3-8443-FFC2-72CDE0EA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8" y="585695"/>
            <a:ext cx="9153960" cy="824752"/>
          </a:xfrm>
        </p:spPr>
        <p:txBody>
          <a:bodyPr>
            <a:normAutofit fontScale="90000"/>
          </a:bodyPr>
          <a:lstStyle/>
          <a:p>
            <a:r>
              <a:rPr lang="sl-SI" b="1">
                <a:latin typeface="Aptos" panose="020B0004020202020204" pitchFamily="34" charset="0"/>
              </a:rPr>
              <a:t>SPLOŠNI POGOJI za ugotavljanje upravičenosti</a:t>
            </a:r>
            <a:br>
              <a:rPr lang="sl-SI" b="1">
                <a:latin typeface="Aptos" panose="020B0004020202020204" pitchFamily="34" charset="0"/>
              </a:rPr>
            </a:br>
            <a:r>
              <a:rPr lang="sl-SI" sz="2200">
                <a:latin typeface="Aptos" panose="020B0004020202020204" pitchFamily="34" charset="0"/>
              </a:rPr>
              <a:t>(poglavje „6.1 Splošni pogoji za ugotavljanje upravičenosti“)</a:t>
            </a:r>
            <a:endParaRPr lang="sl-SI">
              <a:latin typeface="Aptos" panose="020B000402020202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AA2B933-BF73-4580-020C-7FCDD5A28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356659"/>
            <a:ext cx="8771978" cy="4684703"/>
          </a:xfrm>
        </p:spPr>
        <p:txBody>
          <a:bodyPr>
            <a:normAutofit lnSpcReduction="10000"/>
          </a:bodyPr>
          <a:lstStyle/>
          <a:p>
            <a:endParaRPr lang="sl-SI"/>
          </a:p>
          <a:p>
            <a:r>
              <a:rPr lang="sl-SI"/>
              <a:t>Skladnost operacije z namenom in predmetom JR</a:t>
            </a:r>
          </a:p>
          <a:p>
            <a:r>
              <a:rPr lang="sl-SI"/>
              <a:t>Popolnost vloge z zahtevami JR</a:t>
            </a:r>
          </a:p>
          <a:p>
            <a:r>
              <a:rPr lang="sl-SI"/>
              <a:t>Začetek in zaključek operacije</a:t>
            </a:r>
          </a:p>
          <a:p>
            <a:r>
              <a:rPr lang="sl-SI"/>
              <a:t>Skladnost ukrepa/ukrepov s CPS</a:t>
            </a:r>
          </a:p>
          <a:p>
            <a:r>
              <a:rPr lang="sl-SI"/>
              <a:t>Zaprta finančna konstrukcija</a:t>
            </a:r>
          </a:p>
          <a:p>
            <a:r>
              <a:rPr lang="sl-SI"/>
              <a:t>Izkazovanje lastništva zadevnih nepremičnin oz. pravice graditi</a:t>
            </a:r>
          </a:p>
          <a:p>
            <a:r>
              <a:rPr lang="sl-SI"/>
              <a:t>Projektna dokumentacija</a:t>
            </a:r>
          </a:p>
          <a:p>
            <a:r>
              <a:rPr lang="sl-SI"/>
              <a:t>Gradbeno dovoljenje</a:t>
            </a:r>
          </a:p>
          <a:p>
            <a:r>
              <a:rPr lang="sl-SI"/>
              <a:t>Pridobljena dovoljenja in soglasja/mnenja nosilcev urejanja prostora</a:t>
            </a:r>
          </a:p>
          <a:p>
            <a:r>
              <a:rPr lang="sl-SI"/>
              <a:t>Investicijska dokumentacija</a:t>
            </a:r>
          </a:p>
          <a:p>
            <a:r>
              <a:rPr lang="sl-SI"/>
              <a:t>V primeru konzorcija: urejeno razmerje med sodelujočimi občinami</a:t>
            </a:r>
          </a:p>
        </p:txBody>
      </p:sp>
    </p:spTree>
    <p:extLst>
      <p:ext uri="{BB962C8B-B14F-4D97-AF65-F5344CB8AC3E}">
        <p14:creationId xmlns:p14="http://schemas.microsoft.com/office/powerpoint/2010/main" val="44672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CF3672-89F3-8443-FFC2-72CDE0EA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8" y="585695"/>
            <a:ext cx="9153960" cy="824752"/>
          </a:xfrm>
        </p:spPr>
        <p:txBody>
          <a:bodyPr>
            <a:normAutofit/>
          </a:bodyPr>
          <a:lstStyle/>
          <a:p>
            <a:r>
              <a:rPr lang="sl-SI" b="1">
                <a:latin typeface="Aptos" panose="020B0004020202020204" pitchFamily="34" charset="0"/>
              </a:rPr>
              <a:t>Predmet javnega razpisa - ukrepi</a:t>
            </a:r>
            <a:endParaRPr lang="sl-SI">
              <a:latin typeface="Aptos" panose="020B000402020202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AA2B933-BF73-4580-020C-7FCDD5A28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495697"/>
            <a:ext cx="9255930" cy="4545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/>
              <a:t>… sofinanciranje naložb, ki </a:t>
            </a:r>
            <a:r>
              <a:rPr lang="sl-SI" b="1"/>
              <a:t>spodbujajo trajnostno mobilnost v občinah tako, da</a:t>
            </a:r>
          </a:p>
          <a:p>
            <a:r>
              <a:rPr lang="sl-SI" b="1">
                <a:solidFill>
                  <a:srgbClr val="C00000"/>
                </a:solidFill>
              </a:rPr>
              <a:t>omejujejo osebni motorni promet </a:t>
            </a:r>
            <a:r>
              <a:rPr lang="sl-SI" b="1"/>
              <a:t>in </a:t>
            </a:r>
          </a:p>
          <a:p>
            <a:r>
              <a:rPr lang="sl-SI" b="1">
                <a:solidFill>
                  <a:schemeClr val="accent1"/>
                </a:solidFill>
              </a:rPr>
              <a:t>pomembno izboljšujejo infrastrukturo za javni potniški promet, pešce in kolesarje.</a:t>
            </a:r>
          </a:p>
          <a:p>
            <a:pPr marL="0" indent="0">
              <a:buNone/>
            </a:pPr>
            <a:endParaRPr lang="sl-SI"/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C69EE842-BE4D-CF47-46AD-F103A231BFF7}"/>
              </a:ext>
            </a:extLst>
          </p:cNvPr>
          <p:cNvSpPr/>
          <p:nvPr/>
        </p:nvSpPr>
        <p:spPr>
          <a:xfrm>
            <a:off x="398688" y="1358534"/>
            <a:ext cx="8973912" cy="1632857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2B94C7B-87AC-5E1C-B9E0-B4059CAE0A7A}"/>
              </a:ext>
            </a:extLst>
          </p:cNvPr>
          <p:cNvSpPr txBox="1"/>
          <p:nvPr/>
        </p:nvSpPr>
        <p:spPr>
          <a:xfrm>
            <a:off x="398688" y="3362213"/>
            <a:ext cx="944417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/>
              <a:t>V okviru javnega razpisa bodo podprte naložbe občin, ki so načrtovane v potrjenih lokalnih in/ali regionalnih celostnih prometnih strategijah, ki zajemajo enega ali več spodaj navedenih ukrepov: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b="1">
                <a:solidFill>
                  <a:srgbClr val="0070C0"/>
                </a:solidFill>
              </a:rPr>
              <a:t>ukrep 1: celovita preureditev ulic in cest skladno z načeli trajnostne mobilnosti;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b="1">
                <a:solidFill>
                  <a:schemeClr val="accent4">
                    <a:lumMod val="75000"/>
                  </a:schemeClr>
                </a:solidFill>
              </a:rPr>
              <a:t>ukrep 2: ureditev namenskih površin za JPP;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b="1">
                <a:solidFill>
                  <a:schemeClr val="accent3">
                    <a:lumMod val="75000"/>
                  </a:schemeClr>
                </a:solidFill>
              </a:rPr>
              <a:t>ukrep 3: infrastruktura za pešce;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b="1">
                <a:solidFill>
                  <a:srgbClr val="00B050"/>
                </a:solidFill>
              </a:rPr>
              <a:t>ukrep 4: infrastruktura za kolesarje. </a:t>
            </a:r>
          </a:p>
        </p:txBody>
      </p:sp>
    </p:spTree>
    <p:extLst>
      <p:ext uri="{BB962C8B-B14F-4D97-AF65-F5344CB8AC3E}">
        <p14:creationId xmlns:p14="http://schemas.microsoft.com/office/powerpoint/2010/main" val="178906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CF3672-89F3-8443-FFC2-72CDE0EA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8" y="585695"/>
            <a:ext cx="9153960" cy="824752"/>
          </a:xfrm>
        </p:spPr>
        <p:txBody>
          <a:bodyPr/>
          <a:lstStyle/>
          <a:p>
            <a:r>
              <a:rPr lang="sl-SI" b="1">
                <a:latin typeface="Aptos" panose="020B0004020202020204" pitchFamily="34" charset="0"/>
              </a:rPr>
              <a:t>Pogoji in merila JR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AA2B933-BF73-4580-020C-7FCDD5A28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3" y="1730829"/>
            <a:ext cx="8648508" cy="5127171"/>
          </a:xfrm>
        </p:spPr>
        <p:txBody>
          <a:bodyPr>
            <a:normAutofit/>
          </a:bodyPr>
          <a:lstStyle/>
          <a:p>
            <a:r>
              <a:rPr lang="sl-SI" sz="2000" b="1"/>
              <a:t>Izboljšani pogoji infrastrukture za trajnostne oblike mobilnosti</a:t>
            </a:r>
          </a:p>
          <a:p>
            <a:pPr lvl="1"/>
            <a:r>
              <a:rPr lang="sl-SI" sz="1800" b="1">
                <a:solidFill>
                  <a:srgbClr val="00B050"/>
                </a:solidFill>
              </a:rPr>
              <a:t>Normalni standardi</a:t>
            </a:r>
          </a:p>
          <a:p>
            <a:pPr lvl="1"/>
            <a:r>
              <a:rPr lang="sl-SI" sz="1800" b="1">
                <a:solidFill>
                  <a:srgbClr val="00B050"/>
                </a:solidFill>
              </a:rPr>
              <a:t>Enakopravna oz. prioritetna obravnava</a:t>
            </a:r>
          </a:p>
          <a:p>
            <a:pPr lvl="1"/>
            <a:r>
              <a:rPr lang="sl-SI" sz="1800" b="1">
                <a:solidFill>
                  <a:srgbClr val="00B050"/>
                </a:solidFill>
              </a:rPr>
              <a:t>Ozelenjevanje mest (senca, prijetnejše površine)</a:t>
            </a:r>
          </a:p>
          <a:p>
            <a:pPr lvl="1"/>
            <a:r>
              <a:rPr lang="sl-SI" sz="1800" b="1">
                <a:solidFill>
                  <a:srgbClr val="00B050"/>
                </a:solidFill>
              </a:rPr>
              <a:t>Urbanistično-arhitekturno oblikovanje, prijetno okolje</a:t>
            </a:r>
          </a:p>
          <a:p>
            <a:pPr marL="457200" lvl="1" indent="0">
              <a:buNone/>
            </a:pPr>
            <a:endParaRPr lang="sl-SI" sz="1800" b="1"/>
          </a:p>
          <a:p>
            <a:r>
              <a:rPr lang="sl-SI" sz="2000" b="1">
                <a:latin typeface="Aptos" panose="020B0004020202020204" pitchFamily="34" charset="0"/>
              </a:rPr>
              <a:t>“Slabši“ pogoji za osebni motorni promet</a:t>
            </a:r>
          </a:p>
          <a:p>
            <a:pPr lvl="1"/>
            <a:r>
              <a:rPr lang="sl-SI" sz="1800" b="1">
                <a:solidFill>
                  <a:srgbClr val="C00000"/>
                </a:solidFill>
                <a:latin typeface="Aptos" panose="020B0004020202020204" pitchFamily="34" charset="0"/>
              </a:rPr>
              <a:t>Manj prostora, ožja vozišča</a:t>
            </a:r>
          </a:p>
          <a:p>
            <a:pPr lvl="1"/>
            <a:r>
              <a:rPr lang="sl-SI" sz="1800" b="1">
                <a:solidFill>
                  <a:srgbClr val="C00000"/>
                </a:solidFill>
                <a:latin typeface="Aptos" panose="020B0004020202020204" pitchFamily="34" charset="0"/>
              </a:rPr>
              <a:t>Omejevanje prometa</a:t>
            </a:r>
          </a:p>
          <a:p>
            <a:pPr lvl="1"/>
            <a:r>
              <a:rPr lang="sl-SI" sz="1800" b="1">
                <a:solidFill>
                  <a:srgbClr val="C00000"/>
                </a:solidFill>
                <a:latin typeface="Aptos" panose="020B0004020202020204" pitchFamily="34" charset="0"/>
              </a:rPr>
              <a:t>Manj parkirnih mest na ulici</a:t>
            </a:r>
          </a:p>
          <a:p>
            <a:pPr lvl="1"/>
            <a:r>
              <a:rPr lang="sl-SI" sz="1800" b="1">
                <a:solidFill>
                  <a:srgbClr val="C00000"/>
                </a:solidFill>
                <a:latin typeface="Aptos" panose="020B0004020202020204" pitchFamily="34" charset="0"/>
              </a:rPr>
              <a:t>Nižje omejitve hitrosti</a:t>
            </a:r>
          </a:p>
          <a:p>
            <a:pPr marL="0" indent="0">
              <a:buNone/>
            </a:pPr>
            <a:endParaRPr lang="sl-SI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9696"/>
            <a:ext cx="8596668" cy="1320800"/>
          </a:xfrm>
        </p:spPr>
        <p:txBody>
          <a:bodyPr>
            <a:normAutofit/>
          </a:bodyPr>
          <a:lstStyle/>
          <a:p>
            <a:r>
              <a:rPr lang="sl-SI" sz="2000">
                <a:solidFill>
                  <a:srgbClr val="0070C0"/>
                </a:solidFill>
              </a:rPr>
              <a:t>7.1 Posebni pogoji za vse vrste </a:t>
            </a:r>
            <a:r>
              <a:rPr lang="sl-SI" sz="2000" err="1">
                <a:solidFill>
                  <a:srgbClr val="0070C0"/>
                </a:solidFill>
              </a:rPr>
              <a:t>podukrepov</a:t>
            </a:r>
            <a:r>
              <a:rPr lang="sl-SI" sz="2000">
                <a:solidFill>
                  <a:srgbClr val="0070C0"/>
                </a:solidFill>
              </a:rPr>
              <a:t> znotraj ukrepa </a:t>
            </a:r>
            <a:br>
              <a:rPr lang="sl-SI" sz="2000">
                <a:solidFill>
                  <a:srgbClr val="0070C0"/>
                </a:solidFill>
              </a:rPr>
            </a:br>
            <a:r>
              <a:rPr lang="sl-SI" sz="2000" b="1">
                <a:solidFill>
                  <a:srgbClr val="0070C0"/>
                </a:solidFill>
              </a:rPr>
              <a:t>»celovita preureditev ulic in cest«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ADE12BE-7D0D-4D31-AE92-236BDF06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70" b="54628"/>
          <a:stretch/>
        </p:blipFill>
        <p:spPr>
          <a:xfrm>
            <a:off x="677334" y="1500496"/>
            <a:ext cx="8594183" cy="4280238"/>
          </a:xfrm>
          <a:prstGeom prst="rect">
            <a:avLst/>
          </a:prstGeom>
        </p:spPr>
      </p:pic>
      <p:sp>
        <p:nvSpPr>
          <p:cNvPr id="11" name="Puščica: dol 10">
            <a:extLst>
              <a:ext uri="{FF2B5EF4-FFF2-40B4-BE49-F238E27FC236}">
                <a16:creationId xmlns:a16="http://schemas.microsoft.com/office/drawing/2014/main" id="{B10E798E-1418-ACE3-889A-026BFA3AC41E}"/>
              </a:ext>
            </a:extLst>
          </p:cNvPr>
          <p:cNvSpPr/>
          <p:nvPr/>
        </p:nvSpPr>
        <p:spPr>
          <a:xfrm>
            <a:off x="4108957" y="6080762"/>
            <a:ext cx="535578" cy="4441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EDE8BCD-8D14-2CF9-D3C5-5F8BF3E2133E}"/>
              </a:ext>
            </a:extLst>
          </p:cNvPr>
          <p:cNvCxnSpPr/>
          <p:nvPr/>
        </p:nvCxnSpPr>
        <p:spPr>
          <a:xfrm>
            <a:off x="3613895" y="3117653"/>
            <a:ext cx="5060651" cy="3678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822891-5CAA-2D5C-5F46-248FB3122F7D}"/>
              </a:ext>
            </a:extLst>
          </p:cNvPr>
          <p:cNvCxnSpPr>
            <a:cxnSpLocks/>
          </p:cNvCxnSpPr>
          <p:nvPr/>
        </p:nvCxnSpPr>
        <p:spPr>
          <a:xfrm>
            <a:off x="4812650" y="3842482"/>
            <a:ext cx="3295042" cy="3678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B4D99D-9AD4-C34E-9B11-39D663F1863C}"/>
              </a:ext>
            </a:extLst>
          </p:cNvPr>
          <p:cNvCxnSpPr>
            <a:cxnSpLocks/>
          </p:cNvCxnSpPr>
          <p:nvPr/>
        </p:nvCxnSpPr>
        <p:spPr>
          <a:xfrm>
            <a:off x="3028454" y="4790335"/>
            <a:ext cx="2979092" cy="3678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D6136F-1C50-1BE1-04CF-0B09DD55E3D9}"/>
              </a:ext>
            </a:extLst>
          </p:cNvPr>
          <p:cNvCxnSpPr>
            <a:cxnSpLocks/>
          </p:cNvCxnSpPr>
          <p:nvPr/>
        </p:nvCxnSpPr>
        <p:spPr>
          <a:xfrm>
            <a:off x="8873552" y="4558017"/>
            <a:ext cx="302799" cy="3678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7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sl-SI" sz="2000">
                <a:solidFill>
                  <a:srgbClr val="0070C0"/>
                </a:solidFill>
              </a:rPr>
              <a:t>7.1 Posebni pogoji za vse vrste </a:t>
            </a:r>
            <a:r>
              <a:rPr lang="sl-SI" sz="2000" err="1">
                <a:solidFill>
                  <a:srgbClr val="0070C0"/>
                </a:solidFill>
              </a:rPr>
              <a:t>podukrepov</a:t>
            </a:r>
            <a:r>
              <a:rPr lang="sl-SI" sz="2000">
                <a:solidFill>
                  <a:srgbClr val="0070C0"/>
                </a:solidFill>
              </a:rPr>
              <a:t> znotraj ukrepa </a:t>
            </a:r>
            <a:br>
              <a:rPr lang="sl-SI" sz="2000">
                <a:solidFill>
                  <a:srgbClr val="0070C0"/>
                </a:solidFill>
              </a:rPr>
            </a:br>
            <a:r>
              <a:rPr lang="sl-SI" sz="2000" b="1">
                <a:solidFill>
                  <a:srgbClr val="0070C0"/>
                </a:solidFill>
              </a:rPr>
              <a:t>»celovita preureditev ulic in cest«</a:t>
            </a:r>
            <a:r>
              <a:rPr lang="sl-SI" sz="2000">
                <a:solidFill>
                  <a:srgbClr val="0070C0"/>
                </a:solidFill>
              </a:rPr>
              <a:t>  2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ADE12BE-7D0D-4D31-AE92-236BDF06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71" b="90596"/>
          <a:stretch/>
        </p:blipFill>
        <p:spPr>
          <a:xfrm>
            <a:off x="629566" y="943986"/>
            <a:ext cx="7536777" cy="41320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9723D6E-8C4A-3B04-FB97-71147D60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174"/>
          <a:stretch/>
        </p:blipFill>
        <p:spPr>
          <a:xfrm>
            <a:off x="626574" y="1350220"/>
            <a:ext cx="7539769" cy="511199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DD7BD7-6970-6C6E-57DC-1ADE2143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64" y="6434916"/>
            <a:ext cx="7490780" cy="44202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E5A812-4925-0CEA-ED03-8B15E1572DED}"/>
              </a:ext>
            </a:extLst>
          </p:cNvPr>
          <p:cNvCxnSpPr>
            <a:cxnSpLocks/>
          </p:cNvCxnSpPr>
          <p:nvPr/>
        </p:nvCxnSpPr>
        <p:spPr>
          <a:xfrm>
            <a:off x="3823721" y="1549480"/>
            <a:ext cx="2206143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3">
            <a:extLst>
              <a:ext uri="{FF2B5EF4-FFF2-40B4-BE49-F238E27FC236}">
                <a16:creationId xmlns:a16="http://schemas.microsoft.com/office/drawing/2014/main" id="{1CDE0934-814F-B18E-A8D8-5A214DDB09E9}"/>
              </a:ext>
            </a:extLst>
          </p:cNvPr>
          <p:cNvCxnSpPr>
            <a:cxnSpLocks/>
          </p:cNvCxnSpPr>
          <p:nvPr/>
        </p:nvCxnSpPr>
        <p:spPr>
          <a:xfrm>
            <a:off x="4252166" y="3004469"/>
            <a:ext cx="2206143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33322CEF-6F6A-70EA-9406-06D48A3E7700}"/>
              </a:ext>
            </a:extLst>
          </p:cNvPr>
          <p:cNvCxnSpPr>
            <a:cxnSpLocks/>
          </p:cNvCxnSpPr>
          <p:nvPr/>
        </p:nvCxnSpPr>
        <p:spPr>
          <a:xfrm>
            <a:off x="3369396" y="3829729"/>
            <a:ext cx="3088913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5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79748" cy="855626"/>
          </a:xfrm>
        </p:spPr>
        <p:txBody>
          <a:bodyPr>
            <a:noAutofit/>
          </a:bodyPr>
          <a:lstStyle/>
          <a:p>
            <a:r>
              <a:rPr lang="sl-SI" sz="2000" b="1">
                <a:solidFill>
                  <a:srgbClr val="0070C0"/>
                </a:solidFill>
                <a:latin typeface="Aptos" panose="020B0004020202020204" pitchFamily="34" charset="0"/>
              </a:rPr>
              <a:t>Celovita preureditev ulic in cest</a:t>
            </a:r>
            <a:br>
              <a:rPr lang="sl-SI" sz="2000" b="1">
                <a:solidFill>
                  <a:srgbClr val="0070C0"/>
                </a:solidFill>
                <a:latin typeface="Aptos" panose="020B0004020202020204" pitchFamily="34" charset="0"/>
              </a:rPr>
            </a:br>
            <a:r>
              <a:rPr lang="sl-SI" sz="2000">
                <a:solidFill>
                  <a:srgbClr val="0070C0"/>
                </a:solidFill>
                <a:latin typeface="Aptos" panose="020B0004020202020204" pitchFamily="34" charset="0"/>
              </a:rPr>
              <a:t>7.1.1 Posebni pogoji za </a:t>
            </a:r>
            <a:r>
              <a:rPr lang="sl-SI" sz="2000" err="1">
                <a:solidFill>
                  <a:srgbClr val="0070C0"/>
                </a:solidFill>
                <a:latin typeface="Aptos" panose="020B0004020202020204" pitchFamily="34" charset="0"/>
              </a:rPr>
              <a:t>podukrep</a:t>
            </a:r>
            <a:r>
              <a:rPr lang="sl-SI" sz="200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  <a:r>
              <a:rPr lang="sl-SI" sz="2000" b="1">
                <a:solidFill>
                  <a:srgbClr val="0070C0"/>
                </a:solidFill>
                <a:latin typeface="Aptos" panose="020B0004020202020204" pitchFamily="34" charset="0"/>
              </a:rPr>
              <a:t>»vzpostavitev kolesarske ulice/ceste«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8BBE92A-AE2B-B005-8B04-E885D123A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27" y="2273261"/>
            <a:ext cx="8207359" cy="259452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0F6FF89-071D-FA93-02B0-09B3978E7820}"/>
              </a:ext>
            </a:extLst>
          </p:cNvPr>
          <p:cNvSpPr txBox="1"/>
          <p:nvPr/>
        </p:nvSpPr>
        <p:spPr>
          <a:xfrm>
            <a:off x="629566" y="1343688"/>
            <a:ext cx="771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/>
              <a:t>Ukrep mora izpolnjevati najprej posebne pogoje za ukrep 7.1. celovite preureditev ulic in cest </a:t>
            </a:r>
            <a:r>
              <a:rPr lang="sl-SI" b="1"/>
              <a:t>+ dodatno: </a:t>
            </a:r>
          </a:p>
        </p:txBody>
      </p:sp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3D22D25F-2F07-151E-7BD1-DA6D5D0B6CF0}"/>
              </a:ext>
            </a:extLst>
          </p:cNvPr>
          <p:cNvCxnSpPr>
            <a:cxnSpLocks/>
          </p:cNvCxnSpPr>
          <p:nvPr/>
        </p:nvCxnSpPr>
        <p:spPr>
          <a:xfrm>
            <a:off x="4977442" y="2967088"/>
            <a:ext cx="2663014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3">
            <a:extLst>
              <a:ext uri="{FF2B5EF4-FFF2-40B4-BE49-F238E27FC236}">
                <a16:creationId xmlns:a16="http://schemas.microsoft.com/office/drawing/2014/main" id="{A2969458-A216-384F-BE27-6E4D8424088A}"/>
              </a:ext>
            </a:extLst>
          </p:cNvPr>
          <p:cNvCxnSpPr>
            <a:cxnSpLocks/>
          </p:cNvCxnSpPr>
          <p:nvPr/>
        </p:nvCxnSpPr>
        <p:spPr>
          <a:xfrm flipV="1">
            <a:off x="4025662" y="3429000"/>
            <a:ext cx="3186021" cy="9667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3">
            <a:extLst>
              <a:ext uri="{FF2B5EF4-FFF2-40B4-BE49-F238E27FC236}">
                <a16:creationId xmlns:a16="http://schemas.microsoft.com/office/drawing/2014/main" id="{8ED4A908-6DC0-C6D1-D48E-783F76ADE8CF}"/>
              </a:ext>
            </a:extLst>
          </p:cNvPr>
          <p:cNvCxnSpPr>
            <a:cxnSpLocks/>
          </p:cNvCxnSpPr>
          <p:nvPr/>
        </p:nvCxnSpPr>
        <p:spPr>
          <a:xfrm flipV="1">
            <a:off x="3919270" y="3883326"/>
            <a:ext cx="2817961" cy="1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3">
            <a:extLst>
              <a:ext uri="{FF2B5EF4-FFF2-40B4-BE49-F238E27FC236}">
                <a16:creationId xmlns:a16="http://schemas.microsoft.com/office/drawing/2014/main" id="{8842A2CB-2DF6-ED45-BE7C-4DCEDBF22F2A}"/>
              </a:ext>
            </a:extLst>
          </p:cNvPr>
          <p:cNvCxnSpPr>
            <a:cxnSpLocks/>
          </p:cNvCxnSpPr>
          <p:nvPr/>
        </p:nvCxnSpPr>
        <p:spPr>
          <a:xfrm>
            <a:off x="3502325" y="4345238"/>
            <a:ext cx="3907766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2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5" y="125104"/>
            <a:ext cx="9030417" cy="855626"/>
          </a:xfrm>
        </p:spPr>
        <p:txBody>
          <a:bodyPr>
            <a:noAutofit/>
          </a:bodyPr>
          <a:lstStyle/>
          <a:p>
            <a:r>
              <a:rPr lang="sl-SI" sz="2000" b="1">
                <a:solidFill>
                  <a:srgbClr val="0070C0"/>
                </a:solidFill>
                <a:latin typeface="Aptos" panose="020B0004020202020204" pitchFamily="34" charset="0"/>
              </a:rPr>
              <a:t>Celovita preureditev ulic in cest</a:t>
            </a:r>
            <a:br>
              <a:rPr lang="sl-SI" sz="2000" b="1">
                <a:solidFill>
                  <a:srgbClr val="0070C0"/>
                </a:solidFill>
                <a:latin typeface="Aptos" panose="020B0004020202020204" pitchFamily="34" charset="0"/>
              </a:rPr>
            </a:br>
            <a:r>
              <a:rPr lang="pl-PL" sz="2000">
                <a:solidFill>
                  <a:srgbClr val="0070C0"/>
                </a:solidFill>
                <a:latin typeface="Aptos" panose="020B0004020202020204" pitchFamily="34" charset="0"/>
              </a:rPr>
              <a:t>7.1.2 Posebni pogoji za podukrep </a:t>
            </a:r>
            <a:r>
              <a:rPr lang="pl-PL" sz="2000" b="1">
                <a:solidFill>
                  <a:srgbClr val="0070C0"/>
                </a:solidFill>
                <a:latin typeface="Aptos" panose="020B0004020202020204" pitchFamily="34" charset="0"/>
              </a:rPr>
              <a:t>»območje skupnega prometnega prostora«</a:t>
            </a:r>
            <a:endParaRPr lang="sl-SI" sz="2000" b="1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0F6FF89-071D-FA93-02B0-09B3978E7820}"/>
              </a:ext>
            </a:extLst>
          </p:cNvPr>
          <p:cNvSpPr txBox="1"/>
          <p:nvPr/>
        </p:nvSpPr>
        <p:spPr>
          <a:xfrm>
            <a:off x="629566" y="1343688"/>
            <a:ext cx="771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/>
              <a:t>Ukrep mora izpolnjevati najprej posebne pogoje za ukrep 7.1. celovite preureditev ulic in cest </a:t>
            </a:r>
            <a:r>
              <a:rPr lang="sl-SI" b="1"/>
              <a:t>+ dodatno: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B1E6870-127B-3F5B-57E6-38BA14A74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21" y="2088108"/>
            <a:ext cx="8029575" cy="3651344"/>
          </a:xfrm>
          <a:prstGeom prst="rect">
            <a:avLst/>
          </a:prstGeom>
        </p:spPr>
      </p:pic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28DDCF79-0CA1-181A-5A9A-EFD7F1F50C2F}"/>
              </a:ext>
            </a:extLst>
          </p:cNvPr>
          <p:cNvCxnSpPr>
            <a:cxnSpLocks/>
          </p:cNvCxnSpPr>
          <p:nvPr/>
        </p:nvCxnSpPr>
        <p:spPr>
          <a:xfrm>
            <a:off x="2907102" y="2766604"/>
            <a:ext cx="3907766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1773276-1D78-4388-FF84-4681E6C80B3E}"/>
              </a:ext>
            </a:extLst>
          </p:cNvPr>
          <p:cNvCxnSpPr>
            <a:cxnSpLocks/>
          </p:cNvCxnSpPr>
          <p:nvPr/>
        </p:nvCxnSpPr>
        <p:spPr>
          <a:xfrm>
            <a:off x="5250611" y="4100822"/>
            <a:ext cx="1443487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1B02FDD8-2A0F-9B0E-1D24-91630D8956F0}"/>
              </a:ext>
            </a:extLst>
          </p:cNvPr>
          <p:cNvCxnSpPr>
            <a:cxnSpLocks/>
          </p:cNvCxnSpPr>
          <p:nvPr/>
        </p:nvCxnSpPr>
        <p:spPr>
          <a:xfrm>
            <a:off x="4652513" y="4313607"/>
            <a:ext cx="3490823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40D11B55-EF8C-8400-1EBB-FDF043A2D2BF}"/>
              </a:ext>
            </a:extLst>
          </p:cNvPr>
          <p:cNvCxnSpPr>
            <a:cxnSpLocks/>
          </p:cNvCxnSpPr>
          <p:nvPr/>
        </p:nvCxnSpPr>
        <p:spPr>
          <a:xfrm>
            <a:off x="2838090" y="4776558"/>
            <a:ext cx="5736567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sl-SI" sz="2000">
                <a:solidFill>
                  <a:schemeClr val="accent4">
                    <a:lumMod val="75000"/>
                  </a:schemeClr>
                </a:solidFill>
              </a:rPr>
              <a:t>7.2 Posebni pogoji za ukrep </a:t>
            </a:r>
            <a:br>
              <a:rPr lang="sl-SI" sz="2000">
                <a:solidFill>
                  <a:schemeClr val="accent4">
                    <a:lumMod val="75000"/>
                  </a:schemeClr>
                </a:solidFill>
              </a:rPr>
            </a:br>
            <a:r>
              <a:rPr lang="sl-SI" sz="2000" b="1">
                <a:solidFill>
                  <a:schemeClr val="accent4">
                    <a:lumMod val="75000"/>
                  </a:schemeClr>
                </a:solidFill>
              </a:rPr>
              <a:t>»ureditev namenskih površin za javni potniški promet (JPP)«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5DCE35C-8E8E-D11C-3955-3A30C382D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38" y="1047493"/>
            <a:ext cx="7610495" cy="215973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7911B9A-BBDE-A04E-BCE4-84819535B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78"/>
          <a:stretch/>
        </p:blipFill>
        <p:spPr>
          <a:xfrm>
            <a:off x="571338" y="3179929"/>
            <a:ext cx="7597817" cy="3628800"/>
          </a:xfrm>
          <a:prstGeom prst="rect">
            <a:avLst/>
          </a:prstGeom>
        </p:spPr>
      </p:pic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C78E47A8-55B3-4190-348C-458E558D32B2}"/>
              </a:ext>
            </a:extLst>
          </p:cNvPr>
          <p:cNvCxnSpPr>
            <a:cxnSpLocks/>
          </p:cNvCxnSpPr>
          <p:nvPr/>
        </p:nvCxnSpPr>
        <p:spPr>
          <a:xfrm>
            <a:off x="5135590" y="2122497"/>
            <a:ext cx="2421148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3">
            <a:extLst>
              <a:ext uri="{FF2B5EF4-FFF2-40B4-BE49-F238E27FC236}">
                <a16:creationId xmlns:a16="http://schemas.microsoft.com/office/drawing/2014/main" id="{BC638F9B-9D1C-BB92-ABA4-3125AAE84AC8}"/>
              </a:ext>
            </a:extLst>
          </p:cNvPr>
          <p:cNvCxnSpPr>
            <a:cxnSpLocks/>
          </p:cNvCxnSpPr>
          <p:nvPr/>
        </p:nvCxnSpPr>
        <p:spPr>
          <a:xfrm>
            <a:off x="5279364" y="2766602"/>
            <a:ext cx="2734576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D49AAB65-8EB1-4B54-C1DF-CE2EE628B3B6}"/>
              </a:ext>
            </a:extLst>
          </p:cNvPr>
          <p:cNvCxnSpPr>
            <a:cxnSpLocks/>
          </p:cNvCxnSpPr>
          <p:nvPr/>
        </p:nvCxnSpPr>
        <p:spPr>
          <a:xfrm>
            <a:off x="2553414" y="2970761"/>
            <a:ext cx="1345725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3">
            <a:extLst>
              <a:ext uri="{FF2B5EF4-FFF2-40B4-BE49-F238E27FC236}">
                <a16:creationId xmlns:a16="http://schemas.microsoft.com/office/drawing/2014/main" id="{AF8EAFA7-4915-BA79-7CB3-F6B7B766BBBC}"/>
              </a:ext>
            </a:extLst>
          </p:cNvPr>
          <p:cNvCxnSpPr>
            <a:cxnSpLocks/>
          </p:cNvCxnSpPr>
          <p:nvPr/>
        </p:nvCxnSpPr>
        <p:spPr>
          <a:xfrm>
            <a:off x="2628177" y="3985802"/>
            <a:ext cx="1020797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3">
            <a:extLst>
              <a:ext uri="{FF2B5EF4-FFF2-40B4-BE49-F238E27FC236}">
                <a16:creationId xmlns:a16="http://schemas.microsoft.com/office/drawing/2014/main" id="{899C41F1-7F11-545C-DA88-1697756D894F}"/>
              </a:ext>
            </a:extLst>
          </p:cNvPr>
          <p:cNvCxnSpPr>
            <a:cxnSpLocks/>
          </p:cNvCxnSpPr>
          <p:nvPr/>
        </p:nvCxnSpPr>
        <p:spPr>
          <a:xfrm>
            <a:off x="5437514" y="5466670"/>
            <a:ext cx="1472246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5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chemeClr val="accent3">
                    <a:lumMod val="75000"/>
                  </a:schemeClr>
                </a:solidFill>
              </a:rPr>
              <a:t>7.3 Posebni pogoji za ukrep </a:t>
            </a:r>
            <a:br>
              <a:rPr lang="pl-PL" sz="200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000" b="1">
                <a:solidFill>
                  <a:schemeClr val="accent3">
                    <a:lumMod val="75000"/>
                  </a:schemeClr>
                </a:solidFill>
              </a:rPr>
              <a:t>»infrastruktura za pešce«</a:t>
            </a:r>
            <a:endParaRPr lang="sl-SI" sz="200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3FB7A77-CE5F-61D7-309E-91E303AC3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6" y="1118358"/>
            <a:ext cx="8062538" cy="5207379"/>
          </a:xfrm>
          <a:prstGeom prst="rect">
            <a:avLst/>
          </a:prstGeom>
        </p:spPr>
      </p:pic>
      <p:sp>
        <p:nvSpPr>
          <p:cNvPr id="9" name="Puščica: dol 8">
            <a:extLst>
              <a:ext uri="{FF2B5EF4-FFF2-40B4-BE49-F238E27FC236}">
                <a16:creationId xmlns:a16="http://schemas.microsoft.com/office/drawing/2014/main" id="{A791F5B1-6FFF-2E74-0A38-BA1D0DF2EA89}"/>
              </a:ext>
            </a:extLst>
          </p:cNvPr>
          <p:cNvSpPr/>
          <p:nvPr/>
        </p:nvSpPr>
        <p:spPr>
          <a:xfrm>
            <a:off x="4131788" y="6387739"/>
            <a:ext cx="535578" cy="4441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35798ED4-C3B0-829A-88B2-230D1161CB82}"/>
              </a:ext>
            </a:extLst>
          </p:cNvPr>
          <p:cNvCxnSpPr>
            <a:cxnSpLocks/>
          </p:cNvCxnSpPr>
          <p:nvPr/>
        </p:nvCxnSpPr>
        <p:spPr>
          <a:xfrm>
            <a:off x="2783452" y="2011954"/>
            <a:ext cx="3312548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832447-2E88-D0A2-9DAB-C8602E018B79}"/>
              </a:ext>
            </a:extLst>
          </p:cNvPr>
          <p:cNvCxnSpPr>
            <a:cxnSpLocks/>
          </p:cNvCxnSpPr>
          <p:nvPr/>
        </p:nvCxnSpPr>
        <p:spPr>
          <a:xfrm>
            <a:off x="7930547" y="1783191"/>
            <a:ext cx="761557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CC5EA0AC-7505-39A4-9EDA-AD2E0E234D33}"/>
              </a:ext>
            </a:extLst>
          </p:cNvPr>
          <p:cNvCxnSpPr>
            <a:cxnSpLocks/>
          </p:cNvCxnSpPr>
          <p:nvPr/>
        </p:nvCxnSpPr>
        <p:spPr>
          <a:xfrm>
            <a:off x="5446139" y="2464677"/>
            <a:ext cx="1722412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3">
            <a:extLst>
              <a:ext uri="{FF2B5EF4-FFF2-40B4-BE49-F238E27FC236}">
                <a16:creationId xmlns:a16="http://schemas.microsoft.com/office/drawing/2014/main" id="{FD5100FE-C16F-F5EF-448A-C1B32AB2F419}"/>
              </a:ext>
            </a:extLst>
          </p:cNvPr>
          <p:cNvCxnSpPr>
            <a:cxnSpLocks/>
          </p:cNvCxnSpPr>
          <p:nvPr/>
        </p:nvCxnSpPr>
        <p:spPr>
          <a:xfrm>
            <a:off x="6478433" y="4937583"/>
            <a:ext cx="2096224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3">
            <a:extLst>
              <a:ext uri="{FF2B5EF4-FFF2-40B4-BE49-F238E27FC236}">
                <a16:creationId xmlns:a16="http://schemas.microsoft.com/office/drawing/2014/main" id="{2B3D52C1-76B6-547C-FFD1-7421CF407752}"/>
              </a:ext>
            </a:extLst>
          </p:cNvPr>
          <p:cNvCxnSpPr>
            <a:cxnSpLocks/>
          </p:cNvCxnSpPr>
          <p:nvPr/>
        </p:nvCxnSpPr>
        <p:spPr>
          <a:xfrm>
            <a:off x="2783452" y="5150369"/>
            <a:ext cx="3117016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3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DEFD90DD-75EA-21E9-9072-C02CBD9DF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07" y="1394016"/>
            <a:ext cx="9056191" cy="40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37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chemeClr val="accent3">
                    <a:lumMod val="75000"/>
                  </a:schemeClr>
                </a:solidFill>
              </a:rPr>
              <a:t>7.3 Posebni pogoji za ukrep </a:t>
            </a:r>
            <a:br>
              <a:rPr lang="pl-PL" sz="200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000" b="1">
                <a:solidFill>
                  <a:schemeClr val="accent3">
                    <a:lumMod val="75000"/>
                  </a:schemeClr>
                </a:solidFill>
              </a:rPr>
              <a:t>»infrastruktura za pešce«</a:t>
            </a:r>
            <a:endParaRPr lang="sl-SI" sz="200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3FB7A77-CE5F-61D7-309E-91E303AC3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812"/>
          <a:stretch/>
        </p:blipFill>
        <p:spPr>
          <a:xfrm>
            <a:off x="629566" y="1445904"/>
            <a:ext cx="8453020" cy="49878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F8CD021-635B-ACFF-A6BE-D78E20A54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9" y="1944693"/>
            <a:ext cx="8405252" cy="100409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55C986C-DF17-20E1-74FD-22A481808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40" y="2922293"/>
            <a:ext cx="8405252" cy="2585608"/>
          </a:xfrm>
          <a:prstGeom prst="rect">
            <a:avLst/>
          </a:prstGeom>
        </p:spPr>
      </p:pic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79EDE9DF-4C41-74B8-3169-A548C0A4059E}"/>
              </a:ext>
            </a:extLst>
          </p:cNvPr>
          <p:cNvCxnSpPr>
            <a:cxnSpLocks/>
          </p:cNvCxnSpPr>
          <p:nvPr/>
        </p:nvCxnSpPr>
        <p:spPr>
          <a:xfrm>
            <a:off x="2905675" y="2175529"/>
            <a:ext cx="4192709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A55CB0D4-6F66-0BCB-A4EA-81919D5CB274}"/>
              </a:ext>
            </a:extLst>
          </p:cNvPr>
          <p:cNvCxnSpPr>
            <a:cxnSpLocks/>
          </p:cNvCxnSpPr>
          <p:nvPr/>
        </p:nvCxnSpPr>
        <p:spPr>
          <a:xfrm>
            <a:off x="6410227" y="3110354"/>
            <a:ext cx="2103749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639439D8-48A5-3740-BB8F-8A22AFD1EAEB}"/>
              </a:ext>
            </a:extLst>
          </p:cNvPr>
          <p:cNvCxnSpPr>
            <a:cxnSpLocks/>
          </p:cNvCxnSpPr>
          <p:nvPr/>
        </p:nvCxnSpPr>
        <p:spPr>
          <a:xfrm>
            <a:off x="2915102" y="4280849"/>
            <a:ext cx="3504552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1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7.4.1 Posebni pogoji za ukrep </a:t>
            </a:r>
            <a:br>
              <a:rPr lang="pl-PL" sz="2000">
                <a:solidFill>
                  <a:srgbClr val="00B050"/>
                </a:solidFill>
              </a:rPr>
            </a:br>
            <a:r>
              <a:rPr lang="pl-PL" sz="2000" b="1">
                <a:solidFill>
                  <a:srgbClr val="00B050"/>
                </a:solidFill>
              </a:rPr>
              <a:t>»infrastruktura za kolesarje - kolesarske povezave«</a:t>
            </a:r>
            <a:endParaRPr lang="sl-SI" sz="2000" b="1">
              <a:solidFill>
                <a:srgbClr val="00B05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F179DEB-4C8B-B2C0-52D4-0231E796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6" y="1254835"/>
            <a:ext cx="8019293" cy="5412096"/>
          </a:xfrm>
          <a:prstGeom prst="rect">
            <a:avLst/>
          </a:prstGeom>
        </p:spPr>
      </p:pic>
      <p:sp>
        <p:nvSpPr>
          <p:cNvPr id="8" name="Puščica: dol 7">
            <a:extLst>
              <a:ext uri="{FF2B5EF4-FFF2-40B4-BE49-F238E27FC236}">
                <a16:creationId xmlns:a16="http://schemas.microsoft.com/office/drawing/2014/main" id="{69FC0427-E9B9-BCEB-0CB2-8AAB2DAC917D}"/>
              </a:ext>
            </a:extLst>
          </p:cNvPr>
          <p:cNvSpPr/>
          <p:nvPr/>
        </p:nvSpPr>
        <p:spPr>
          <a:xfrm>
            <a:off x="8690656" y="6222794"/>
            <a:ext cx="535578" cy="444137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8CDDFFED-39CE-A4BD-0CBE-DD2D452D4858}"/>
              </a:ext>
            </a:extLst>
          </p:cNvPr>
          <p:cNvCxnSpPr>
            <a:cxnSpLocks/>
          </p:cNvCxnSpPr>
          <p:nvPr/>
        </p:nvCxnSpPr>
        <p:spPr>
          <a:xfrm>
            <a:off x="4527085" y="2376634"/>
            <a:ext cx="4032453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3">
            <a:extLst>
              <a:ext uri="{FF2B5EF4-FFF2-40B4-BE49-F238E27FC236}">
                <a16:creationId xmlns:a16="http://schemas.microsoft.com/office/drawing/2014/main" id="{6B0DC037-3816-D34F-9282-6233FDB78451}"/>
              </a:ext>
            </a:extLst>
          </p:cNvPr>
          <p:cNvCxnSpPr>
            <a:cxnSpLocks/>
          </p:cNvCxnSpPr>
          <p:nvPr/>
        </p:nvCxnSpPr>
        <p:spPr>
          <a:xfrm>
            <a:off x="2775271" y="2604448"/>
            <a:ext cx="703220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3">
            <a:extLst>
              <a:ext uri="{FF2B5EF4-FFF2-40B4-BE49-F238E27FC236}">
                <a16:creationId xmlns:a16="http://schemas.microsoft.com/office/drawing/2014/main" id="{C2DECB4B-0438-551D-BCD8-40C3CB389DC7}"/>
              </a:ext>
            </a:extLst>
          </p:cNvPr>
          <p:cNvCxnSpPr>
            <a:cxnSpLocks/>
          </p:cNvCxnSpPr>
          <p:nvPr/>
        </p:nvCxnSpPr>
        <p:spPr>
          <a:xfrm>
            <a:off x="6008664" y="3707384"/>
            <a:ext cx="2352911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3">
            <a:extLst>
              <a:ext uri="{FF2B5EF4-FFF2-40B4-BE49-F238E27FC236}">
                <a16:creationId xmlns:a16="http://schemas.microsoft.com/office/drawing/2014/main" id="{22F14947-C107-F1C4-2B94-E427C2D90C17}"/>
              </a:ext>
            </a:extLst>
          </p:cNvPr>
          <p:cNvCxnSpPr>
            <a:cxnSpLocks/>
          </p:cNvCxnSpPr>
          <p:nvPr/>
        </p:nvCxnSpPr>
        <p:spPr>
          <a:xfrm>
            <a:off x="4357402" y="5066415"/>
            <a:ext cx="3740223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DE039545-C3CB-F22D-878D-1FA9AD7B201A}"/>
              </a:ext>
            </a:extLst>
          </p:cNvPr>
          <p:cNvCxnSpPr>
            <a:cxnSpLocks/>
          </p:cNvCxnSpPr>
          <p:nvPr/>
        </p:nvCxnSpPr>
        <p:spPr>
          <a:xfrm>
            <a:off x="6300895" y="5737289"/>
            <a:ext cx="2183229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33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7.4.1 Posebni pogoji za ukrep </a:t>
            </a:r>
            <a:br>
              <a:rPr lang="pl-PL" sz="2000">
                <a:solidFill>
                  <a:srgbClr val="00B050"/>
                </a:solidFill>
              </a:rPr>
            </a:br>
            <a:r>
              <a:rPr lang="pl-PL" sz="2000" b="1">
                <a:solidFill>
                  <a:srgbClr val="00B050"/>
                </a:solidFill>
              </a:rPr>
              <a:t>»infrastruktura za kolesarje - kolesarske povezave«</a:t>
            </a:r>
            <a:endParaRPr lang="sl-SI" sz="2000" b="1">
              <a:solidFill>
                <a:srgbClr val="00B05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F179DEB-4C8B-B2C0-52D4-0231E796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656"/>
          <a:stretch/>
        </p:blipFill>
        <p:spPr>
          <a:xfrm>
            <a:off x="620148" y="1236248"/>
            <a:ext cx="6734103" cy="42467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8C04ADF-E237-A1CD-C2A6-67A614EFC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48" y="1611531"/>
            <a:ext cx="6724685" cy="21017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9FB57DD-CA5F-B904-50CD-447C046AB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6" y="3664425"/>
            <a:ext cx="6724685" cy="3193576"/>
          </a:xfrm>
          <a:prstGeom prst="rect">
            <a:avLst/>
          </a:prstGeom>
        </p:spPr>
      </p:pic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556BD8AF-7546-7C77-2F3A-C3478A594491}"/>
              </a:ext>
            </a:extLst>
          </p:cNvPr>
          <p:cNvCxnSpPr>
            <a:cxnSpLocks/>
          </p:cNvCxnSpPr>
          <p:nvPr/>
        </p:nvCxnSpPr>
        <p:spPr>
          <a:xfrm>
            <a:off x="3065929" y="1974423"/>
            <a:ext cx="3485700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6D0CB826-71D4-2069-DAEA-6376C355C7B8}"/>
              </a:ext>
            </a:extLst>
          </p:cNvPr>
          <p:cNvCxnSpPr>
            <a:cxnSpLocks/>
          </p:cNvCxnSpPr>
          <p:nvPr/>
        </p:nvCxnSpPr>
        <p:spPr>
          <a:xfrm>
            <a:off x="3453999" y="2353066"/>
            <a:ext cx="1315964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92C4B53E-670C-777A-731C-23D594A5941F}"/>
              </a:ext>
            </a:extLst>
          </p:cNvPr>
          <p:cNvCxnSpPr>
            <a:cxnSpLocks/>
          </p:cNvCxnSpPr>
          <p:nvPr/>
        </p:nvCxnSpPr>
        <p:spPr>
          <a:xfrm>
            <a:off x="4247422" y="2731709"/>
            <a:ext cx="2992364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3">
            <a:extLst>
              <a:ext uri="{FF2B5EF4-FFF2-40B4-BE49-F238E27FC236}">
                <a16:creationId xmlns:a16="http://schemas.microsoft.com/office/drawing/2014/main" id="{BDB1FE05-5F3D-DEAB-C9FD-FC50B57C47BB}"/>
              </a:ext>
            </a:extLst>
          </p:cNvPr>
          <p:cNvCxnSpPr>
            <a:cxnSpLocks/>
          </p:cNvCxnSpPr>
          <p:nvPr/>
        </p:nvCxnSpPr>
        <p:spPr>
          <a:xfrm>
            <a:off x="2439046" y="2921816"/>
            <a:ext cx="1114859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20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7.4.2 Posebni pogoji za ukrep </a:t>
            </a:r>
            <a:br>
              <a:rPr lang="pl-PL" sz="2000">
                <a:solidFill>
                  <a:srgbClr val="00B050"/>
                </a:solidFill>
              </a:rPr>
            </a:br>
            <a:r>
              <a:rPr lang="pl-PL" sz="2000" b="1">
                <a:solidFill>
                  <a:srgbClr val="00B050"/>
                </a:solidFill>
              </a:rPr>
              <a:t>»infrastruktura za kolesarje - parkirišča za kolesa«</a:t>
            </a:r>
            <a:endParaRPr lang="sl-SI" sz="2000" b="1">
              <a:solidFill>
                <a:srgbClr val="00B050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60D929F-FBEA-B0C8-C6ED-BDD289CC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01" y="1589964"/>
            <a:ext cx="8174730" cy="3952064"/>
          </a:xfrm>
          <a:prstGeom prst="rect">
            <a:avLst/>
          </a:prstGeom>
        </p:spPr>
      </p:pic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89503807-B0C9-1747-B092-AC6C4165961A}"/>
              </a:ext>
            </a:extLst>
          </p:cNvPr>
          <p:cNvCxnSpPr>
            <a:cxnSpLocks/>
          </p:cNvCxnSpPr>
          <p:nvPr/>
        </p:nvCxnSpPr>
        <p:spPr>
          <a:xfrm>
            <a:off x="5380209" y="2271367"/>
            <a:ext cx="3443280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3">
            <a:extLst>
              <a:ext uri="{FF2B5EF4-FFF2-40B4-BE49-F238E27FC236}">
                <a16:creationId xmlns:a16="http://schemas.microsoft.com/office/drawing/2014/main" id="{D672188A-CE50-8053-E28D-FFCBCD677EC9}"/>
              </a:ext>
            </a:extLst>
          </p:cNvPr>
          <p:cNvCxnSpPr>
            <a:cxnSpLocks/>
          </p:cNvCxnSpPr>
          <p:nvPr/>
        </p:nvCxnSpPr>
        <p:spPr>
          <a:xfrm>
            <a:off x="2968518" y="2499181"/>
            <a:ext cx="2282212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050A626A-56D1-EDC3-59EB-253E605D4FBB}"/>
              </a:ext>
            </a:extLst>
          </p:cNvPr>
          <p:cNvCxnSpPr>
            <a:cxnSpLocks/>
          </p:cNvCxnSpPr>
          <p:nvPr/>
        </p:nvCxnSpPr>
        <p:spPr>
          <a:xfrm>
            <a:off x="2968518" y="3198336"/>
            <a:ext cx="4591779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88CBED0F-897F-35B6-D481-72CCE8DB06B9}"/>
              </a:ext>
            </a:extLst>
          </p:cNvPr>
          <p:cNvCxnSpPr>
            <a:cxnSpLocks/>
          </p:cNvCxnSpPr>
          <p:nvPr/>
        </p:nvCxnSpPr>
        <p:spPr>
          <a:xfrm>
            <a:off x="3580706" y="3655243"/>
            <a:ext cx="5148514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3">
            <a:extLst>
              <a:ext uri="{FF2B5EF4-FFF2-40B4-BE49-F238E27FC236}">
                <a16:creationId xmlns:a16="http://schemas.microsoft.com/office/drawing/2014/main" id="{83D90DCE-FE3A-6620-5375-467286D95115}"/>
              </a:ext>
            </a:extLst>
          </p:cNvPr>
          <p:cNvCxnSpPr>
            <a:cxnSpLocks/>
          </p:cNvCxnSpPr>
          <p:nvPr/>
        </p:nvCxnSpPr>
        <p:spPr>
          <a:xfrm>
            <a:off x="5062285" y="4109300"/>
            <a:ext cx="2743109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3EC84043-2999-9F87-B7AF-771ABA129284}"/>
              </a:ext>
            </a:extLst>
          </p:cNvPr>
          <p:cNvCxnSpPr>
            <a:cxnSpLocks/>
          </p:cNvCxnSpPr>
          <p:nvPr/>
        </p:nvCxnSpPr>
        <p:spPr>
          <a:xfrm>
            <a:off x="4422834" y="4563357"/>
            <a:ext cx="4193265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3">
            <a:extLst>
              <a:ext uri="{FF2B5EF4-FFF2-40B4-BE49-F238E27FC236}">
                <a16:creationId xmlns:a16="http://schemas.microsoft.com/office/drawing/2014/main" id="{8AA9E3FA-4716-29AB-D6E8-68A175148C4F}"/>
              </a:ext>
            </a:extLst>
          </p:cNvPr>
          <p:cNvCxnSpPr>
            <a:cxnSpLocks/>
          </p:cNvCxnSpPr>
          <p:nvPr/>
        </p:nvCxnSpPr>
        <p:spPr>
          <a:xfrm>
            <a:off x="4386699" y="5485466"/>
            <a:ext cx="3776913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7.4.3 Posebni pogoji za ukrep </a:t>
            </a:r>
            <a:br>
              <a:rPr lang="pl-PL" sz="2000">
                <a:solidFill>
                  <a:srgbClr val="00B050"/>
                </a:solidFill>
              </a:rPr>
            </a:br>
            <a:r>
              <a:rPr lang="pl-PL" sz="2000" b="1">
                <a:solidFill>
                  <a:srgbClr val="00B050"/>
                </a:solidFill>
              </a:rPr>
              <a:t>»infrastruktura za kolesarje - sistem izposoje javnih koles«</a:t>
            </a:r>
            <a:endParaRPr lang="sl-SI" sz="2000" b="1">
              <a:solidFill>
                <a:srgbClr val="00B05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E8B5C02-C687-1C73-3AB4-71D1AAC5B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6" y="1764491"/>
            <a:ext cx="8252140" cy="2841628"/>
          </a:xfrm>
          <a:prstGeom prst="rect">
            <a:avLst/>
          </a:prstGeom>
        </p:spPr>
      </p:pic>
      <p:cxnSp>
        <p:nvCxnSpPr>
          <p:cNvPr id="2" name="Straight Arrow Connector 3">
            <a:extLst>
              <a:ext uri="{FF2B5EF4-FFF2-40B4-BE49-F238E27FC236}">
                <a16:creationId xmlns:a16="http://schemas.microsoft.com/office/drawing/2014/main" id="{B7936F6C-F27F-054E-3CD8-3B3C38987987}"/>
              </a:ext>
            </a:extLst>
          </p:cNvPr>
          <p:cNvCxnSpPr>
            <a:cxnSpLocks/>
          </p:cNvCxnSpPr>
          <p:nvPr/>
        </p:nvCxnSpPr>
        <p:spPr>
          <a:xfrm>
            <a:off x="5299527" y="2461180"/>
            <a:ext cx="3495681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3">
            <a:extLst>
              <a:ext uri="{FF2B5EF4-FFF2-40B4-BE49-F238E27FC236}">
                <a16:creationId xmlns:a16="http://schemas.microsoft.com/office/drawing/2014/main" id="{87A0EC55-9AF8-2152-A0C4-74A520200725}"/>
              </a:ext>
            </a:extLst>
          </p:cNvPr>
          <p:cNvCxnSpPr>
            <a:cxnSpLocks/>
          </p:cNvCxnSpPr>
          <p:nvPr/>
        </p:nvCxnSpPr>
        <p:spPr>
          <a:xfrm>
            <a:off x="2840702" y="2688994"/>
            <a:ext cx="656642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5041CF0D-EC49-9D62-7F25-42C1727ECC37}"/>
              </a:ext>
            </a:extLst>
          </p:cNvPr>
          <p:cNvCxnSpPr>
            <a:cxnSpLocks/>
          </p:cNvCxnSpPr>
          <p:nvPr/>
        </p:nvCxnSpPr>
        <p:spPr>
          <a:xfrm>
            <a:off x="4557952" y="2945089"/>
            <a:ext cx="1519194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DEFEE34C-185E-7F28-CEAF-D10A7521FED9}"/>
              </a:ext>
            </a:extLst>
          </p:cNvPr>
          <p:cNvCxnSpPr>
            <a:cxnSpLocks/>
          </p:cNvCxnSpPr>
          <p:nvPr/>
        </p:nvCxnSpPr>
        <p:spPr>
          <a:xfrm>
            <a:off x="4663218" y="3387364"/>
            <a:ext cx="3142176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3">
            <a:extLst>
              <a:ext uri="{FF2B5EF4-FFF2-40B4-BE49-F238E27FC236}">
                <a16:creationId xmlns:a16="http://schemas.microsoft.com/office/drawing/2014/main" id="{1DB01F62-AFAC-59BC-FEC5-F1371F8483FE}"/>
              </a:ext>
            </a:extLst>
          </p:cNvPr>
          <p:cNvCxnSpPr>
            <a:cxnSpLocks/>
          </p:cNvCxnSpPr>
          <p:nvPr/>
        </p:nvCxnSpPr>
        <p:spPr>
          <a:xfrm>
            <a:off x="4391411" y="4086518"/>
            <a:ext cx="3696787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0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CF3672-89F3-8443-FFC2-72CDE0EA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8" y="585695"/>
            <a:ext cx="9153960" cy="824752"/>
          </a:xfrm>
        </p:spPr>
        <p:txBody>
          <a:bodyPr/>
          <a:lstStyle/>
          <a:p>
            <a:r>
              <a:rPr lang="sl-SI" b="1">
                <a:latin typeface="Aptos" panose="020B0004020202020204" pitchFamily="34" charset="0"/>
              </a:rPr>
              <a:t>Merila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AA2B933-BF73-4580-020C-7FCDD5A28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3" y="1410447"/>
            <a:ext cx="8648508" cy="5447553"/>
          </a:xfrm>
        </p:spPr>
        <p:txBody>
          <a:bodyPr>
            <a:normAutofit/>
          </a:bodyPr>
          <a:lstStyle/>
          <a:p>
            <a:endParaRPr lang="sl-SI" sz="2200" b="1">
              <a:solidFill>
                <a:schemeClr val="accent5"/>
              </a:solidFill>
              <a:latin typeface="Aptos" panose="020B0004020202020204" pitchFamily="34" charset="0"/>
            </a:endParaRPr>
          </a:p>
          <a:p>
            <a:r>
              <a:rPr lang="sl-SI" sz="2200" b="1">
                <a:solidFill>
                  <a:schemeClr val="accent5"/>
                </a:solidFill>
                <a:latin typeface="Aptos" panose="020B0004020202020204" pitchFamily="34" charset="0"/>
              </a:rPr>
              <a:t>Vloga za posamezen ukrep mora biti formalno popolna in izpolnjevati vse splošne in posebne pogoje za ukrep/e, da bo ocenjena (točkovana) po merilih</a:t>
            </a:r>
          </a:p>
          <a:p>
            <a:endParaRPr lang="sl-SI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1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9696"/>
            <a:ext cx="8596668" cy="1320800"/>
          </a:xfrm>
        </p:spPr>
        <p:txBody>
          <a:bodyPr>
            <a:normAutofit/>
          </a:bodyPr>
          <a:lstStyle/>
          <a:p>
            <a:r>
              <a:rPr lang="sl-SI" sz="2000">
                <a:solidFill>
                  <a:srgbClr val="0070C0"/>
                </a:solidFill>
              </a:rPr>
              <a:t>9.1 Merila za ukrep </a:t>
            </a:r>
            <a:r>
              <a:rPr lang="sl-SI" sz="2000" b="1">
                <a:solidFill>
                  <a:srgbClr val="0070C0"/>
                </a:solidFill>
              </a:rPr>
              <a:t>»celovita preureditev ulic in cest«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0B5CFA0-A8CE-70A4-F954-F0354AB7D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713865"/>
            <a:ext cx="7840489" cy="5325766"/>
          </a:xfrm>
          <a:prstGeom prst="rect">
            <a:avLst/>
          </a:prstGeom>
        </p:spPr>
      </p:pic>
      <p:sp>
        <p:nvSpPr>
          <p:cNvPr id="4" name="Puščica: dol 3">
            <a:extLst>
              <a:ext uri="{FF2B5EF4-FFF2-40B4-BE49-F238E27FC236}">
                <a16:creationId xmlns:a16="http://schemas.microsoft.com/office/drawing/2014/main" id="{10A3AFCF-60DD-1626-205D-C8F16523C634}"/>
              </a:ext>
            </a:extLst>
          </p:cNvPr>
          <p:cNvSpPr/>
          <p:nvPr/>
        </p:nvSpPr>
        <p:spPr>
          <a:xfrm>
            <a:off x="4176449" y="6305008"/>
            <a:ext cx="535578" cy="444137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066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9696"/>
            <a:ext cx="8596668" cy="1320800"/>
          </a:xfrm>
        </p:spPr>
        <p:txBody>
          <a:bodyPr>
            <a:normAutofit/>
          </a:bodyPr>
          <a:lstStyle/>
          <a:p>
            <a:r>
              <a:rPr lang="sl-SI" sz="2000">
                <a:solidFill>
                  <a:srgbClr val="0070C0"/>
                </a:solidFill>
              </a:rPr>
              <a:t>9.1 Merila za ukrep </a:t>
            </a:r>
            <a:r>
              <a:rPr lang="sl-SI" sz="2000" b="1">
                <a:solidFill>
                  <a:srgbClr val="0070C0"/>
                </a:solidFill>
              </a:rPr>
              <a:t>»celovita preureditev ulic in cest«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DD245E-16EF-6456-7756-664BE338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979987"/>
            <a:ext cx="8010458" cy="53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20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743576"/>
          </a:xfrm>
        </p:spPr>
        <p:txBody>
          <a:bodyPr>
            <a:normAutofit/>
          </a:bodyPr>
          <a:lstStyle/>
          <a:p>
            <a:r>
              <a:rPr lang="sl-SI" sz="2000">
                <a:solidFill>
                  <a:schemeClr val="accent4">
                    <a:lumMod val="75000"/>
                  </a:schemeClr>
                </a:solidFill>
              </a:rPr>
              <a:t>9.2 Merila za ukrep </a:t>
            </a:r>
            <a:br>
              <a:rPr lang="sl-SI" sz="2000">
                <a:solidFill>
                  <a:schemeClr val="accent4">
                    <a:lumMod val="75000"/>
                  </a:schemeClr>
                </a:solidFill>
              </a:rPr>
            </a:br>
            <a:r>
              <a:rPr lang="sl-SI" sz="2000" b="1">
                <a:solidFill>
                  <a:schemeClr val="accent4">
                    <a:lumMod val="75000"/>
                  </a:schemeClr>
                </a:solidFill>
              </a:rPr>
              <a:t>»ureditev namenskih površin za javni potniški promet (JPP)«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8A27CD8-55C0-4AF3-E743-B8ED7DCC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83" y="1065477"/>
            <a:ext cx="6335553" cy="475328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EE724A4-3AEF-01C2-95B5-BC797CEB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07" y="5798290"/>
            <a:ext cx="6315081" cy="9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18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chemeClr val="accent3">
                    <a:lumMod val="75000"/>
                  </a:schemeClr>
                </a:solidFill>
              </a:rPr>
              <a:t>9.3 Merila za ukrep </a:t>
            </a:r>
            <a:r>
              <a:rPr lang="pl-PL" sz="2000" b="1">
                <a:solidFill>
                  <a:schemeClr val="accent3">
                    <a:lumMod val="75000"/>
                  </a:schemeClr>
                </a:solidFill>
              </a:rPr>
              <a:t>»infrastruktura za pešce«</a:t>
            </a:r>
            <a:endParaRPr lang="sl-SI" sz="2000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Puščica: dol 8">
            <a:extLst>
              <a:ext uri="{FF2B5EF4-FFF2-40B4-BE49-F238E27FC236}">
                <a16:creationId xmlns:a16="http://schemas.microsoft.com/office/drawing/2014/main" id="{A791F5B1-6FFF-2E74-0A38-BA1D0DF2EA89}"/>
              </a:ext>
            </a:extLst>
          </p:cNvPr>
          <p:cNvSpPr/>
          <p:nvPr/>
        </p:nvSpPr>
        <p:spPr>
          <a:xfrm>
            <a:off x="4131788" y="6387739"/>
            <a:ext cx="535578" cy="444137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64F4E26-216E-D7A3-8930-0BF481BF3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6" y="687251"/>
            <a:ext cx="7639780" cy="537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3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64C72AB-164A-D7A1-A1BB-1D904822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26" y="191757"/>
            <a:ext cx="10769970" cy="1357526"/>
          </a:xfrm>
        </p:spPr>
        <p:txBody>
          <a:bodyPr>
            <a:normAutofit/>
          </a:bodyPr>
          <a:lstStyle/>
          <a:p>
            <a:r>
              <a:rPr lang="sl-SI" altLang="sl-SI" sz="4000">
                <a:latin typeface="Calibri"/>
                <a:ea typeface="Calibri"/>
                <a:cs typeface="Calibri"/>
              </a:rPr>
              <a:t>Trajnostna mobilnost in EKP21-27</a:t>
            </a:r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8DCAD4C8-788B-E9F8-FD20-BA52869E4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092568"/>
            <a:ext cx="10676978" cy="55165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sl-SI" sz="3200">
                <a:latin typeface="Aptos"/>
              </a:rPr>
              <a:t>2. generacija Celostnih prometnih strategij</a:t>
            </a:r>
            <a:endParaRPr lang="sl-SI" sz="3200">
              <a:latin typeface="Aptos" panose="020B00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sl-SI" sz="2800">
                <a:solidFill>
                  <a:srgbClr val="404040"/>
                </a:solidFill>
                <a:latin typeface="Aptos"/>
              </a:rPr>
              <a:t>  OCPS</a:t>
            </a:r>
            <a:endParaRPr lang="sl-SI" sz="2800">
              <a:solidFill>
                <a:srgbClr val="404040"/>
              </a:solidFill>
              <a:latin typeface="Aptos" panose="020B00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sl-SI" sz="2800">
                <a:solidFill>
                  <a:srgbClr val="404040"/>
                </a:solidFill>
                <a:latin typeface="Aptos"/>
              </a:rPr>
              <a:t>  RCPS</a:t>
            </a:r>
            <a:endParaRPr lang="sl-SI" sz="2800">
              <a:solidFill>
                <a:srgbClr val="404040"/>
              </a:solidFill>
              <a:latin typeface="Aptos" panose="020B00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500"/>
              </a:spcAft>
            </a:pPr>
            <a:r>
              <a:rPr lang="sl-SI" sz="2800">
                <a:solidFill>
                  <a:srgbClr val="404040"/>
                </a:solidFill>
                <a:latin typeface="Aptos"/>
              </a:rPr>
              <a:t> (DCPS)</a:t>
            </a:r>
            <a:endParaRPr lang="sl-SI" sz="2800">
              <a:solidFill>
                <a:srgbClr val="404040"/>
              </a:solidFill>
              <a:latin typeface="Aptos" panose="020B00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sl-SI" sz="3200">
                <a:latin typeface="Aptos"/>
              </a:rPr>
              <a:t>Podpora strateškim dokumentom in dvig kompetenc</a:t>
            </a:r>
            <a:br>
              <a:rPr lang="sl-SI" sz="3200">
                <a:latin typeface="Aptos"/>
              </a:rPr>
            </a:br>
            <a:r>
              <a:rPr lang="sl-SI" sz="3200">
                <a:latin typeface="Aptos"/>
              </a:rPr>
              <a:t>(MN, NIPP, izobraževanje, spletna stran)</a:t>
            </a:r>
          </a:p>
          <a:p>
            <a:pPr>
              <a:spcAft>
                <a:spcPts val="500"/>
              </a:spcAft>
            </a:pPr>
            <a:r>
              <a:rPr lang="sl-SI" sz="3200">
                <a:latin typeface="Aptos"/>
              </a:rPr>
              <a:t>Regionalni centri mobilnosti</a:t>
            </a:r>
            <a:endParaRPr lang="sl-SI"/>
          </a:p>
          <a:p>
            <a:pPr>
              <a:spcAft>
                <a:spcPts val="500"/>
              </a:spcAft>
            </a:pPr>
            <a:r>
              <a:rPr lang="sl-SI" sz="3200">
                <a:latin typeface="Aptos"/>
              </a:rPr>
              <a:t>Celostne teritorialne naložbe (mestne občine)</a:t>
            </a:r>
          </a:p>
          <a:p>
            <a:pPr>
              <a:spcAft>
                <a:spcPts val="500"/>
              </a:spcAft>
            </a:pPr>
            <a:r>
              <a:rPr lang="sl-SI" sz="3200">
                <a:latin typeface="Aptos"/>
              </a:rPr>
              <a:t>JR ukrepi trajnostne mobilnosti</a:t>
            </a:r>
            <a:endParaRPr lang="sl-SI" sz="3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37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chemeClr val="accent3">
                    <a:lumMod val="75000"/>
                  </a:schemeClr>
                </a:solidFill>
              </a:rPr>
              <a:t>9.3 Merila za ukrep </a:t>
            </a:r>
            <a:r>
              <a:rPr lang="pl-PL" sz="2000" b="1">
                <a:solidFill>
                  <a:schemeClr val="accent3">
                    <a:lumMod val="75000"/>
                  </a:schemeClr>
                </a:solidFill>
              </a:rPr>
              <a:t>»infrastruktura za pešce«</a:t>
            </a:r>
            <a:endParaRPr lang="sl-SI" sz="200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284791A-4844-E692-435C-4F7D36BFF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6" y="1347036"/>
            <a:ext cx="7631325" cy="417348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64F4E26-216E-D7A3-8930-0BF481BF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4072"/>
          <a:stretch/>
        </p:blipFill>
        <p:spPr>
          <a:xfrm>
            <a:off x="629566" y="1062567"/>
            <a:ext cx="7639780" cy="31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4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912838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9.4.1 Merila za ukrep </a:t>
            </a:r>
            <a:r>
              <a:rPr lang="pl-PL" sz="2000" b="1">
                <a:solidFill>
                  <a:srgbClr val="00B050"/>
                </a:solidFill>
              </a:rPr>
              <a:t>»infrastruktura za kolesarje - kolesarske povezave«</a:t>
            </a:r>
          </a:p>
        </p:txBody>
      </p:sp>
      <p:sp>
        <p:nvSpPr>
          <p:cNvPr id="8" name="Puščica: dol 7">
            <a:extLst>
              <a:ext uri="{FF2B5EF4-FFF2-40B4-BE49-F238E27FC236}">
                <a16:creationId xmlns:a16="http://schemas.microsoft.com/office/drawing/2014/main" id="{69FC0427-E9B9-BCEB-0CB2-8AAB2DAC917D}"/>
              </a:ext>
            </a:extLst>
          </p:cNvPr>
          <p:cNvSpPr/>
          <p:nvPr/>
        </p:nvSpPr>
        <p:spPr>
          <a:xfrm>
            <a:off x="8690656" y="6222794"/>
            <a:ext cx="535578" cy="444137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BBF0D2E-8242-9509-01B8-3E0A7E7A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05" y="579929"/>
            <a:ext cx="7139262" cy="62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32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912838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9.4.1 Merila za ukrep </a:t>
            </a:r>
            <a:r>
              <a:rPr lang="pl-PL" sz="2000" b="1">
                <a:solidFill>
                  <a:srgbClr val="00B050"/>
                </a:solidFill>
              </a:rPr>
              <a:t>»infrastruktura za kolesarje - kolesarske povezave«</a:t>
            </a:r>
          </a:p>
        </p:txBody>
      </p:sp>
      <p:sp>
        <p:nvSpPr>
          <p:cNvPr id="8" name="Puščica: dol 7">
            <a:extLst>
              <a:ext uri="{FF2B5EF4-FFF2-40B4-BE49-F238E27FC236}">
                <a16:creationId xmlns:a16="http://schemas.microsoft.com/office/drawing/2014/main" id="{69FC0427-E9B9-BCEB-0CB2-8AAB2DAC917D}"/>
              </a:ext>
            </a:extLst>
          </p:cNvPr>
          <p:cNvSpPr/>
          <p:nvPr/>
        </p:nvSpPr>
        <p:spPr>
          <a:xfrm>
            <a:off x="8690656" y="6222794"/>
            <a:ext cx="535578" cy="444137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BBF0D2E-8242-9509-01B8-3E0A7E7A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5613"/>
          <a:stretch/>
        </p:blipFill>
        <p:spPr>
          <a:xfrm>
            <a:off x="750705" y="579929"/>
            <a:ext cx="7139262" cy="27568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58CD128-E3AE-DEEF-90F9-6DB156F4D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05" y="842373"/>
            <a:ext cx="7146870" cy="375575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49313A7-94FC-7718-7BF7-C9A372B20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05" y="4546962"/>
            <a:ext cx="7139262" cy="18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6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912838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9.4.1 Merila za ukrep </a:t>
            </a:r>
            <a:r>
              <a:rPr lang="pl-PL" sz="2000" b="1">
                <a:solidFill>
                  <a:srgbClr val="00B050"/>
                </a:solidFill>
              </a:rPr>
              <a:t>»infrastruktura za kolesarje - kolesarske povezave«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BBF0D2E-8242-9509-01B8-3E0A7E7A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5613"/>
          <a:stretch/>
        </p:blipFill>
        <p:spPr>
          <a:xfrm>
            <a:off x="723409" y="975712"/>
            <a:ext cx="7139262" cy="2756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FBBEAF9-B04F-9449-2FD9-5D8267360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10" y="1251400"/>
            <a:ext cx="7139262" cy="39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3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912838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9.4.2 Merila za ukrep </a:t>
            </a:r>
            <a:r>
              <a:rPr lang="pl-PL" sz="2000" b="1">
                <a:solidFill>
                  <a:srgbClr val="00B050"/>
                </a:solidFill>
              </a:rPr>
              <a:t>»infrastruktura za kolesarje - parkirišča za kolesa«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F997F16-0697-B06F-0E68-1F456E14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6" y="1358537"/>
            <a:ext cx="8425753" cy="37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23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912838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9.4.3 Merila za ukrep </a:t>
            </a:r>
            <a:br>
              <a:rPr lang="pl-PL" sz="2000">
                <a:solidFill>
                  <a:srgbClr val="00B050"/>
                </a:solidFill>
              </a:rPr>
            </a:br>
            <a:r>
              <a:rPr lang="pl-PL" sz="2000" b="1">
                <a:solidFill>
                  <a:srgbClr val="00B050"/>
                </a:solidFill>
              </a:rPr>
              <a:t>»infrastruktura za kolesarje - sistem izposoje javnih koles«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3962A9C-6444-A5CD-4C0D-1B0EB74F8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6" y="1109063"/>
            <a:ext cx="8384780" cy="4719480"/>
          </a:xfrm>
          <a:prstGeom prst="rect">
            <a:avLst/>
          </a:prstGeom>
        </p:spPr>
      </p:pic>
      <p:sp>
        <p:nvSpPr>
          <p:cNvPr id="5" name="Puščica: dol 4">
            <a:extLst>
              <a:ext uri="{FF2B5EF4-FFF2-40B4-BE49-F238E27FC236}">
                <a16:creationId xmlns:a16="http://schemas.microsoft.com/office/drawing/2014/main" id="{342A39D5-A4B2-8EB1-A3AB-A97858424470}"/>
              </a:ext>
            </a:extLst>
          </p:cNvPr>
          <p:cNvSpPr/>
          <p:nvPr/>
        </p:nvSpPr>
        <p:spPr>
          <a:xfrm>
            <a:off x="5073999" y="6099964"/>
            <a:ext cx="535578" cy="444137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1457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125104"/>
            <a:ext cx="9128388" cy="1320800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rgbClr val="00B050"/>
                </a:solidFill>
              </a:rPr>
              <a:t>9.4.3 Merila za ukrep </a:t>
            </a:r>
            <a:br>
              <a:rPr lang="pl-PL" sz="2000">
                <a:solidFill>
                  <a:srgbClr val="00B050"/>
                </a:solidFill>
              </a:rPr>
            </a:br>
            <a:r>
              <a:rPr lang="pl-PL" sz="2000" b="1">
                <a:solidFill>
                  <a:srgbClr val="00B050"/>
                </a:solidFill>
              </a:rPr>
              <a:t>»infrastruktura za kolesarje - sistem izposoje javnih koles«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A0C57E5-68B8-6BAB-48EC-5AE32E29C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6" y="1445905"/>
            <a:ext cx="8377073" cy="440898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3962A9C-6444-A5CD-4C0D-1B0EB74F83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2863"/>
          <a:stretch/>
        </p:blipFill>
        <p:spPr>
          <a:xfrm>
            <a:off x="636390" y="1136359"/>
            <a:ext cx="8384780" cy="3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7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247655"/>
            <a:ext cx="9128388" cy="1320800"/>
          </a:xfrm>
        </p:spPr>
        <p:txBody>
          <a:bodyPr>
            <a:normAutofit/>
          </a:bodyPr>
          <a:lstStyle/>
          <a:p>
            <a:r>
              <a:rPr lang="sl-SI" sz="4000">
                <a:latin typeface="Calibri"/>
                <a:ea typeface="Calibri"/>
                <a:cs typeface="Calibri"/>
              </a:rPr>
              <a:t>Ocenjevanje vlog</a:t>
            </a:r>
            <a:endParaRPr lang="pl-PL" sz="4000">
              <a:latin typeface="Calibri"/>
              <a:ea typeface="Calibri"/>
              <a:cs typeface="Calibri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230E40C-4735-5C95-5D2C-A9218F888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35" y="2032886"/>
            <a:ext cx="8991035" cy="31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04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6DB0009-30CA-7308-EB88-0B7EDD8B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66" y="247655"/>
            <a:ext cx="9128388" cy="1320800"/>
          </a:xfrm>
        </p:spPr>
        <p:txBody>
          <a:bodyPr>
            <a:normAutofit/>
          </a:bodyPr>
          <a:lstStyle/>
          <a:p>
            <a:r>
              <a:rPr lang="sl-SI" sz="4000">
                <a:latin typeface="Calibri"/>
                <a:ea typeface="Calibri"/>
                <a:cs typeface="Calibri"/>
              </a:rPr>
              <a:t>Vprašanja odgovori</a:t>
            </a:r>
            <a:endParaRPr lang="pl-PL" sz="4000">
              <a:latin typeface="Calibri"/>
              <a:ea typeface="Calibri"/>
              <a:cs typeface="Calibri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A579099-9C79-64A7-02F4-C9DD12F76D58}"/>
              </a:ext>
            </a:extLst>
          </p:cNvPr>
          <p:cNvSpPr txBox="1"/>
          <p:nvPr/>
        </p:nvSpPr>
        <p:spPr>
          <a:xfrm>
            <a:off x="629565" y="1568455"/>
            <a:ext cx="885379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/>
              <a:t>Morebitna vprašanja v zvezi z javnim razpisom je možno posredovati do najkasneje </a:t>
            </a:r>
            <a:r>
              <a:rPr lang="sl-SI" sz="2000" b="1"/>
              <a:t>10 dni pred rokom za oddajo vlog (1. rok 20. 9. ) </a:t>
            </a:r>
            <a:r>
              <a:rPr lang="sl-SI" sz="2000"/>
              <a:t>na elektronski naslov: </a:t>
            </a:r>
          </a:p>
          <a:p>
            <a:endParaRPr lang="sl-SI" sz="2000"/>
          </a:p>
          <a:p>
            <a:r>
              <a:rPr lang="sl-SI" sz="3200">
                <a:hlinkClick r:id="rId2"/>
              </a:rPr>
              <a:t>jr-utm.mope@gov.si</a:t>
            </a:r>
            <a:r>
              <a:rPr lang="sl-SI" sz="3200"/>
              <a:t> </a:t>
            </a:r>
            <a:r>
              <a:rPr lang="sl-SI" sz="2000"/>
              <a:t> </a:t>
            </a:r>
          </a:p>
          <a:p>
            <a:endParaRPr lang="sl-SI" sz="2000"/>
          </a:p>
          <a:p>
            <a:endParaRPr lang="sl-SI" sz="2000"/>
          </a:p>
          <a:p>
            <a:r>
              <a:rPr lang="sl-SI" sz="2000"/>
              <a:t>Ministrstvo bo odgovore na zastavljena vprašanja, ki se neposredno nanašajo na predmetni javni razpis, podalo najkasneje 5 dni pred rokom za oddajo vlog.</a:t>
            </a:r>
          </a:p>
        </p:txBody>
      </p:sp>
    </p:spTree>
    <p:extLst>
      <p:ext uri="{BB962C8B-B14F-4D97-AF65-F5344CB8AC3E}">
        <p14:creationId xmlns:p14="http://schemas.microsoft.com/office/powerpoint/2010/main" val="165807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B52FD-3E76-705E-526F-BD3535E26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4101A52-8181-26DF-C752-6900CA8C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26" y="191757"/>
            <a:ext cx="10769970" cy="1357526"/>
          </a:xfrm>
        </p:spPr>
        <p:txBody>
          <a:bodyPr>
            <a:normAutofit/>
          </a:bodyPr>
          <a:lstStyle/>
          <a:p>
            <a:r>
              <a:rPr lang="sl-SI" altLang="sl-SI" sz="4000">
                <a:latin typeface="Calibri" panose="020F0502020204030204" pitchFamily="34" charset="0"/>
                <a:cs typeface="Calibri" panose="020F0502020204030204" pitchFamily="34" charset="0"/>
              </a:rPr>
              <a:t>Izkušnje s črpanjem EU sredstev 2014-2020 </a:t>
            </a:r>
            <a:br>
              <a:rPr lang="sl-SI" altLang="sl-SI" sz="4799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altLang="sl-SI">
                <a:latin typeface="Calibri" panose="020F0502020204030204" pitchFamily="34" charset="0"/>
                <a:cs typeface="Calibri" panose="020F0502020204030204" pitchFamily="34" charset="0"/>
              </a:rPr>
              <a:t>za trajnostno mobilnost</a:t>
            </a:r>
            <a:endParaRPr lang="sl-SI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341911E2-41A5-3B8E-5CF5-125CB80180AD}"/>
              </a:ext>
            </a:extLst>
          </p:cNvPr>
          <p:cNvGraphicFramePr>
            <a:graphicFrameLocks noGrp="1"/>
          </p:cNvGraphicFramePr>
          <p:nvPr/>
        </p:nvGraphicFramePr>
        <p:xfrm>
          <a:off x="321336" y="2452825"/>
          <a:ext cx="5580958" cy="33308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96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925">
                <a:tc>
                  <a:txBody>
                    <a:bodyPr/>
                    <a:lstStyle/>
                    <a:p>
                      <a:pPr algn="l"/>
                      <a:r>
                        <a:rPr lang="sl-SI" sz="1800" noProof="0"/>
                        <a:t>Ukrep, razpis, poziv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/>
                        <a:t>EU </a:t>
                      </a:r>
                      <a:r>
                        <a:rPr lang="sl-SI" sz="1800" noProof="0"/>
                        <a:t>sofinanciranje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77">
                <a:tc>
                  <a:txBody>
                    <a:bodyPr/>
                    <a:lstStyle/>
                    <a:p>
                      <a:r>
                        <a:rPr lang="sl-SI" sz="1800" noProof="0"/>
                        <a:t>CPS</a:t>
                      </a:r>
                      <a:endParaRPr lang="en-US" sz="1800" b="1" noProof="0"/>
                    </a:p>
                  </a:txBody>
                  <a:tcPr marL="91416" marR="91416" marT="45714" marB="4571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800" noProof="0"/>
                        <a:t>1,9</a:t>
                      </a:r>
                      <a:r>
                        <a:rPr lang="sl-SI" sz="1800" baseline="0" noProof="0"/>
                        <a:t> mio EUR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77">
                <a:tc>
                  <a:txBody>
                    <a:bodyPr/>
                    <a:lstStyle/>
                    <a:p>
                      <a:r>
                        <a:rPr lang="en-US" sz="1800" noProof="0"/>
                        <a:t>P+R </a:t>
                      </a:r>
                      <a:r>
                        <a:rPr lang="sl-SI" sz="1800" noProof="0"/>
                        <a:t>razpis</a:t>
                      </a:r>
                      <a:endParaRPr lang="en-US" sz="1800" b="1" noProof="0"/>
                    </a:p>
                  </a:txBody>
                  <a:tcPr marL="91416" marR="91416" marT="45714" marB="4571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800" noProof="0"/>
                        <a:t>4,8 mio EUR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77">
                <a:tc>
                  <a:txBody>
                    <a:bodyPr/>
                    <a:lstStyle/>
                    <a:p>
                      <a:r>
                        <a:rPr lang="sl-SI" sz="1800" noProof="0"/>
                        <a:t>Kolesarska infrastruktura</a:t>
                      </a:r>
                      <a:endParaRPr lang="en-US" sz="1800" b="1" noProof="0"/>
                    </a:p>
                  </a:txBody>
                  <a:tcPr marL="91416" marR="91416" marT="45714" marB="4571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800" noProof="0"/>
                        <a:t>6,6</a:t>
                      </a:r>
                      <a:r>
                        <a:rPr lang="sl-SI" sz="1800" baseline="0" noProof="0"/>
                        <a:t> mio EUR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77">
                <a:tc>
                  <a:txBody>
                    <a:bodyPr/>
                    <a:lstStyle/>
                    <a:p>
                      <a:r>
                        <a:rPr lang="sl-SI" sz="1800" noProof="0"/>
                        <a:t>Postajališča JPP</a:t>
                      </a:r>
                      <a:endParaRPr lang="en-US" sz="1800" b="1" noProof="0"/>
                    </a:p>
                  </a:txBody>
                  <a:tcPr marL="91416" marR="91416" marT="45714" marB="4571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800" noProof="0"/>
                        <a:t>4,3</a:t>
                      </a:r>
                      <a:r>
                        <a:rPr lang="sl-SI" sz="1800" baseline="0" noProof="0"/>
                        <a:t> mio EUR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77">
                <a:tc>
                  <a:txBody>
                    <a:bodyPr/>
                    <a:lstStyle/>
                    <a:p>
                      <a:r>
                        <a:rPr lang="sl-SI" sz="1800" noProof="0"/>
                        <a:t>Infrastruktura za pešce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800" noProof="0"/>
                        <a:t>5,5 mio EUR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029">
                <a:tc>
                  <a:txBody>
                    <a:bodyPr/>
                    <a:lstStyle/>
                    <a:p>
                      <a:r>
                        <a:rPr lang="sl-SI" sz="1800" noProof="0"/>
                        <a:t>Mehki ukrepi trajnostne mobilnosti</a:t>
                      </a:r>
                      <a:endParaRPr lang="en-US" sz="1800" b="1" noProof="0"/>
                    </a:p>
                  </a:txBody>
                  <a:tcPr marL="91416" marR="91416" marT="45714" marB="4571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800" noProof="0"/>
                        <a:t>2,9 mio EUR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968">
                <a:tc>
                  <a:txBody>
                    <a:bodyPr/>
                    <a:lstStyle/>
                    <a:p>
                      <a:r>
                        <a:rPr lang="sl-SI" sz="1800" noProof="0"/>
                        <a:t>CTN</a:t>
                      </a:r>
                      <a:endParaRPr lang="en-US" sz="1800" b="1" noProof="0"/>
                    </a:p>
                  </a:txBody>
                  <a:tcPr marL="91416" marR="91416" marT="45714" marB="4571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800" noProof="0"/>
                        <a:t>21,0 mio EUR</a:t>
                      </a:r>
                      <a:endParaRPr lang="en-US" sz="1800" noProof="0"/>
                    </a:p>
                  </a:txBody>
                  <a:tcPr marL="91416" marR="91416" marT="45714" marB="4571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Pravokotnik 14">
            <a:extLst>
              <a:ext uri="{FF2B5EF4-FFF2-40B4-BE49-F238E27FC236}">
                <a16:creationId xmlns:a16="http://schemas.microsoft.com/office/drawing/2014/main" id="{B03E9096-8AEE-4F5B-0E93-995FA3B80D7D}"/>
              </a:ext>
            </a:extLst>
          </p:cNvPr>
          <p:cNvSpPr/>
          <p:nvPr/>
        </p:nvSpPr>
        <p:spPr>
          <a:xfrm>
            <a:off x="4227943" y="5783630"/>
            <a:ext cx="1997340" cy="430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199" b="1"/>
              <a:t>78,4 mio EUR</a:t>
            </a:r>
            <a:endParaRPr lang="en-AU" sz="2199" b="1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A110E2C-E94D-745E-C30E-3D07789AE76D}"/>
              </a:ext>
            </a:extLst>
          </p:cNvPr>
          <p:cNvSpPr txBox="1"/>
          <p:nvPr/>
        </p:nvSpPr>
        <p:spPr>
          <a:xfrm>
            <a:off x="321335" y="1930221"/>
            <a:ext cx="6103934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399"/>
              <a:t>Razpoložljivi viri 2014</a:t>
            </a:r>
          </a:p>
        </p:txBody>
      </p:sp>
      <p:graphicFrame>
        <p:nvGraphicFramePr>
          <p:cNvPr id="9" name="Grafikon 8">
            <a:extLst>
              <a:ext uri="{FF2B5EF4-FFF2-40B4-BE49-F238E27FC236}">
                <a16:creationId xmlns:a16="http://schemas.microsoft.com/office/drawing/2014/main" id="{18B1AEC6-D307-BB92-3B8F-B55077FFC445}"/>
              </a:ext>
            </a:extLst>
          </p:cNvPr>
          <p:cNvGraphicFramePr>
            <a:graphicFrameLocks/>
          </p:cNvGraphicFramePr>
          <p:nvPr/>
        </p:nvGraphicFramePr>
        <p:xfrm>
          <a:off x="6651327" y="2619310"/>
          <a:ext cx="5219337" cy="315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375DA69C-FB24-0DF7-14A7-B194AD324510}"/>
              </a:ext>
            </a:extLst>
          </p:cNvPr>
          <p:cNvSpPr txBox="1"/>
          <p:nvPr/>
        </p:nvSpPr>
        <p:spPr>
          <a:xfrm>
            <a:off x="6648206" y="2022050"/>
            <a:ext cx="52970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200"/>
              <a:t>Realizacija do 2022 + napoved 2023</a:t>
            </a: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4AA8EE00-B885-6B17-912B-1659A3D92A16}"/>
              </a:ext>
            </a:extLst>
          </p:cNvPr>
          <p:cNvSpPr/>
          <p:nvPr/>
        </p:nvSpPr>
        <p:spPr>
          <a:xfrm>
            <a:off x="9683328" y="5894413"/>
            <a:ext cx="2607136" cy="430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199"/>
              <a:t>200,49 mio EUR</a:t>
            </a:r>
            <a:endParaRPr lang="en-AU" sz="2199"/>
          </a:p>
        </p:txBody>
      </p:sp>
    </p:spTree>
    <p:extLst>
      <p:ext uri="{BB962C8B-B14F-4D97-AF65-F5344CB8AC3E}">
        <p14:creationId xmlns:p14="http://schemas.microsoft.com/office/powerpoint/2010/main" val="130657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 bwMode="auto">
          <a:xfrm>
            <a:off x="514060" y="183226"/>
            <a:ext cx="11065690" cy="649714"/>
          </a:xfrm>
        </p:spPr>
        <p:txBody>
          <a:bodyPr>
            <a:normAutofit/>
          </a:bodyPr>
          <a:lstStyle/>
          <a:p>
            <a:r>
              <a:rPr lang="sl-SI">
                <a:latin typeface="Calibri" panose="020F0502020204030204" pitchFamily="34" charset="0"/>
                <a:cs typeface="Calibri" panose="020F0502020204030204" pitchFamily="34" charset="0"/>
              </a:rPr>
              <a:t>Učinek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444131" y="5055253"/>
            <a:ext cx="6297612" cy="365125"/>
          </a:xfrm>
        </p:spPr>
        <p:txBody>
          <a:bodyPr/>
          <a:lstStyle/>
          <a:p>
            <a:pPr>
              <a:defRPr/>
            </a:pPr>
            <a:r>
              <a:rPr lang="sl-SI"/>
              <a:t>G. Steklačič | KOLESARSKA INFRASTRUKTURA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84" y="1099561"/>
            <a:ext cx="6240352" cy="4771438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1162638" y="1946814"/>
            <a:ext cx="539931" cy="12635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0" name="Zaobljeni pravokotnik 9"/>
          <p:cNvSpPr/>
          <p:nvPr/>
        </p:nvSpPr>
        <p:spPr>
          <a:xfrm>
            <a:off x="4401713" y="1846601"/>
            <a:ext cx="510045" cy="183103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1" name="Zaobljeni pravokotnik 10"/>
          <p:cNvSpPr/>
          <p:nvPr/>
        </p:nvSpPr>
        <p:spPr>
          <a:xfrm>
            <a:off x="2257617" y="2366078"/>
            <a:ext cx="510045" cy="190657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2" name="Zaobljeni pravokotnik 11"/>
          <p:cNvSpPr/>
          <p:nvPr/>
        </p:nvSpPr>
        <p:spPr>
          <a:xfrm>
            <a:off x="3324316" y="2328961"/>
            <a:ext cx="528827" cy="228427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cxnSp>
        <p:nvCxnSpPr>
          <p:cNvPr id="13" name="Raven puščični povezovalnik 12"/>
          <p:cNvCxnSpPr>
            <a:cxnSpLocks/>
          </p:cNvCxnSpPr>
          <p:nvPr/>
        </p:nvCxnSpPr>
        <p:spPr>
          <a:xfrm flipV="1">
            <a:off x="1754464" y="1946813"/>
            <a:ext cx="2609668" cy="63179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>
            <a:off x="2838605" y="2455609"/>
            <a:ext cx="445665" cy="5796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AED4A080-E3DF-D7C3-B446-E1C74FD60DBD}"/>
              </a:ext>
            </a:extLst>
          </p:cNvPr>
          <p:cNvCxnSpPr/>
          <p:nvPr/>
        </p:nvCxnSpPr>
        <p:spPr>
          <a:xfrm>
            <a:off x="975378" y="2116025"/>
            <a:ext cx="403732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4F34AC30-9737-E5A6-B6D6-1C22DBE8E5CA}"/>
              </a:ext>
            </a:extLst>
          </p:cNvPr>
          <p:cNvCxnSpPr>
            <a:cxnSpLocks/>
          </p:cNvCxnSpPr>
          <p:nvPr/>
        </p:nvCxnSpPr>
        <p:spPr>
          <a:xfrm>
            <a:off x="2024430" y="2627386"/>
            <a:ext cx="19525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Pravokotnik 1"/>
          <p:cNvSpPr/>
          <p:nvPr/>
        </p:nvSpPr>
        <p:spPr>
          <a:xfrm>
            <a:off x="6677086" y="1167611"/>
            <a:ext cx="4735217" cy="452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Struktura potovalnih načinov</a:t>
            </a:r>
          </a:p>
          <a:p>
            <a:r>
              <a:rPr lang="sl-SI" sz="2399" u="sng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kolesarjenje</a:t>
            </a:r>
          </a:p>
          <a:p>
            <a:endParaRPr lang="sl-SI" sz="2399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Povečanje deleža opravljenih poti s kolesom</a:t>
            </a:r>
          </a:p>
          <a:p>
            <a:pPr marL="799860" lvl="1" indent="-342797">
              <a:buFont typeface="Arial" panose="020B0604020202020204" pitchFamily="34" charset="0"/>
              <a:buChar char="•"/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Največje povečanje za poti v prostem času (rekreacija, šport)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endParaRPr lang="sl-SI" sz="2399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Povečanje opravljenih km s kolesi:</a:t>
            </a:r>
          </a:p>
          <a:p>
            <a:pPr marL="799860" lvl="1" indent="-342797">
              <a:buFont typeface="Arial" panose="020B0604020202020204" pitchFamily="34" charset="0"/>
              <a:buChar char="•"/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183 mio km leta 2017</a:t>
            </a:r>
          </a:p>
          <a:p>
            <a:pPr marL="799860" lvl="1" indent="-342797">
              <a:buFont typeface="Arial" panose="020B0604020202020204" pitchFamily="34" charset="0"/>
              <a:buChar char="•"/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257 mio km leta 2021</a:t>
            </a:r>
          </a:p>
        </p:txBody>
      </p:sp>
      <p:sp>
        <p:nvSpPr>
          <p:cNvPr id="3" name="Zaobljeni pravokotnik 8">
            <a:extLst>
              <a:ext uri="{FF2B5EF4-FFF2-40B4-BE49-F238E27FC236}">
                <a16:creationId xmlns:a16="http://schemas.microsoft.com/office/drawing/2014/main" id="{6F8D1E37-E35B-BC48-89D4-17FAD295AE6E}"/>
              </a:ext>
            </a:extLst>
          </p:cNvPr>
          <p:cNvSpPr/>
          <p:nvPr/>
        </p:nvSpPr>
        <p:spPr bwMode="auto">
          <a:xfrm>
            <a:off x="1162638" y="1458134"/>
            <a:ext cx="539931" cy="488679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799" u="sng"/>
          </a:p>
        </p:txBody>
      </p:sp>
      <p:sp>
        <p:nvSpPr>
          <p:cNvPr id="6" name="Zaobljeni pravokotnik 9">
            <a:extLst>
              <a:ext uri="{FF2B5EF4-FFF2-40B4-BE49-F238E27FC236}">
                <a16:creationId xmlns:a16="http://schemas.microsoft.com/office/drawing/2014/main" id="{DACD935B-2BE9-615B-B0FC-38D295965EE1}"/>
              </a:ext>
            </a:extLst>
          </p:cNvPr>
          <p:cNvSpPr/>
          <p:nvPr/>
        </p:nvSpPr>
        <p:spPr bwMode="auto">
          <a:xfrm>
            <a:off x="4401713" y="1395980"/>
            <a:ext cx="510045" cy="450622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799" u="sng"/>
          </a:p>
        </p:txBody>
      </p: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B36FA6E3-54B9-6436-E459-388A66328816}"/>
              </a:ext>
            </a:extLst>
          </p:cNvPr>
          <p:cNvCxnSpPr>
            <a:cxnSpLocks/>
            <a:endCxn id="6" idx="1"/>
          </p:cNvCxnSpPr>
          <p:nvPr/>
        </p:nvCxnSpPr>
        <p:spPr bwMode="auto">
          <a:xfrm flipV="1">
            <a:off x="1702569" y="1621291"/>
            <a:ext cx="2699144" cy="7547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Zaobljeni pravokotnik 8">
            <a:extLst>
              <a:ext uri="{FF2B5EF4-FFF2-40B4-BE49-F238E27FC236}">
                <a16:creationId xmlns:a16="http://schemas.microsoft.com/office/drawing/2014/main" id="{EC71FA2A-811D-EF6D-B6D8-00AE2016BB1B}"/>
              </a:ext>
            </a:extLst>
          </p:cNvPr>
          <p:cNvSpPr/>
          <p:nvPr/>
        </p:nvSpPr>
        <p:spPr bwMode="auto">
          <a:xfrm>
            <a:off x="1162638" y="1145928"/>
            <a:ext cx="539931" cy="240902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799" u="sng"/>
          </a:p>
        </p:txBody>
      </p:sp>
      <p:sp>
        <p:nvSpPr>
          <p:cNvPr id="27" name="Zaobljeni pravokotnik 9">
            <a:extLst>
              <a:ext uri="{FF2B5EF4-FFF2-40B4-BE49-F238E27FC236}">
                <a16:creationId xmlns:a16="http://schemas.microsoft.com/office/drawing/2014/main" id="{E407723A-F52B-7F1D-536F-0EA1BA2D294D}"/>
              </a:ext>
            </a:extLst>
          </p:cNvPr>
          <p:cNvSpPr/>
          <p:nvPr/>
        </p:nvSpPr>
        <p:spPr bwMode="auto">
          <a:xfrm>
            <a:off x="4401713" y="1145927"/>
            <a:ext cx="510045" cy="225312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799" u="sng"/>
          </a:p>
        </p:txBody>
      </p:sp>
      <p:cxnSp>
        <p:nvCxnSpPr>
          <p:cNvPr id="28" name="Raven puščični povezovalnik 27">
            <a:extLst>
              <a:ext uri="{FF2B5EF4-FFF2-40B4-BE49-F238E27FC236}">
                <a16:creationId xmlns:a16="http://schemas.microsoft.com/office/drawing/2014/main" id="{A5798F14-CAF5-223C-4524-A4AA78ADDC4C}"/>
              </a:ext>
            </a:extLst>
          </p:cNvPr>
          <p:cNvCxnSpPr>
            <a:cxnSpLocks/>
            <a:endCxn id="27" idx="1"/>
          </p:cNvCxnSpPr>
          <p:nvPr/>
        </p:nvCxnSpPr>
        <p:spPr bwMode="auto">
          <a:xfrm flipV="1">
            <a:off x="1721922" y="1258583"/>
            <a:ext cx="2679791" cy="9151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Lok 33">
            <a:extLst>
              <a:ext uri="{FF2B5EF4-FFF2-40B4-BE49-F238E27FC236}">
                <a16:creationId xmlns:a16="http://schemas.microsoft.com/office/drawing/2014/main" id="{00144060-D938-F25D-BB02-CB076CE2AD53}"/>
              </a:ext>
            </a:extLst>
          </p:cNvPr>
          <p:cNvSpPr/>
          <p:nvPr/>
        </p:nvSpPr>
        <p:spPr>
          <a:xfrm flipV="1">
            <a:off x="1408430" y="5861839"/>
            <a:ext cx="3304252" cy="650588"/>
          </a:xfrm>
          <a:custGeom>
            <a:avLst/>
            <a:gdLst>
              <a:gd name="connsiteX0" fmla="*/ 457200 w 914400"/>
              <a:gd name="connsiteY0" fmla="*/ 0 h 914400"/>
              <a:gd name="connsiteX1" fmla="*/ 793800 w 914400"/>
              <a:gd name="connsiteY1" fmla="*/ 147793 h 914400"/>
              <a:gd name="connsiteX2" fmla="*/ 912783 w 914400"/>
              <a:gd name="connsiteY2" fmla="*/ 495622 h 914400"/>
              <a:gd name="connsiteX3" fmla="*/ 457200 w 914400"/>
              <a:gd name="connsiteY3" fmla="*/ 457200 h 914400"/>
              <a:gd name="connsiteX4" fmla="*/ 457200 w 914400"/>
              <a:gd name="connsiteY4" fmla="*/ 0 h 914400"/>
              <a:gd name="connsiteX0" fmla="*/ 457200 w 914400"/>
              <a:gd name="connsiteY0" fmla="*/ 0 h 914400"/>
              <a:gd name="connsiteX1" fmla="*/ 793800 w 914400"/>
              <a:gd name="connsiteY1" fmla="*/ 147793 h 914400"/>
              <a:gd name="connsiteX2" fmla="*/ 912783 w 914400"/>
              <a:gd name="connsiteY2" fmla="*/ 495622 h 914400"/>
              <a:gd name="connsiteX0" fmla="*/ 1724297 w 2181498"/>
              <a:gd name="connsiteY0" fmla="*/ 0 h 685800"/>
              <a:gd name="connsiteX1" fmla="*/ 2060897 w 2181498"/>
              <a:gd name="connsiteY1" fmla="*/ 147793 h 685800"/>
              <a:gd name="connsiteX2" fmla="*/ 2179880 w 2181498"/>
              <a:gd name="connsiteY2" fmla="*/ 495622 h 685800"/>
              <a:gd name="connsiteX3" fmla="*/ 1724297 w 2181498"/>
              <a:gd name="connsiteY3" fmla="*/ 457200 h 685800"/>
              <a:gd name="connsiteX4" fmla="*/ 1724297 w 2181498"/>
              <a:gd name="connsiteY4" fmla="*/ 0 h 685800"/>
              <a:gd name="connsiteX0" fmla="*/ 0 w 2181498"/>
              <a:gd name="connsiteY0" fmla="*/ 685800 h 685800"/>
              <a:gd name="connsiteX1" fmla="*/ 2060897 w 2181498"/>
              <a:gd name="connsiteY1" fmla="*/ 147793 h 685800"/>
              <a:gd name="connsiteX2" fmla="*/ 2179880 w 2181498"/>
              <a:gd name="connsiteY2" fmla="*/ 495622 h 685800"/>
              <a:gd name="connsiteX0" fmla="*/ 1724297 w 2181498"/>
              <a:gd name="connsiteY0" fmla="*/ 0 h 685800"/>
              <a:gd name="connsiteX1" fmla="*/ 2060897 w 2181498"/>
              <a:gd name="connsiteY1" fmla="*/ 147793 h 685800"/>
              <a:gd name="connsiteX2" fmla="*/ 2179880 w 2181498"/>
              <a:gd name="connsiteY2" fmla="*/ 495622 h 685800"/>
              <a:gd name="connsiteX3" fmla="*/ 1724297 w 2181498"/>
              <a:gd name="connsiteY3" fmla="*/ 457200 h 685800"/>
              <a:gd name="connsiteX4" fmla="*/ 1724297 w 2181498"/>
              <a:gd name="connsiteY4" fmla="*/ 0 h 685800"/>
              <a:gd name="connsiteX0" fmla="*/ 0 w 2181498"/>
              <a:gd name="connsiteY0" fmla="*/ 685800 h 685800"/>
              <a:gd name="connsiteX1" fmla="*/ 2060897 w 2181498"/>
              <a:gd name="connsiteY1" fmla="*/ 147793 h 685800"/>
              <a:gd name="connsiteX2" fmla="*/ 2179880 w 2181498"/>
              <a:gd name="connsiteY2" fmla="*/ 495622 h 685800"/>
              <a:gd name="connsiteX0" fmla="*/ 1724297 w 3283766"/>
              <a:gd name="connsiteY0" fmla="*/ 0 h 685800"/>
              <a:gd name="connsiteX1" fmla="*/ 2060897 w 3283766"/>
              <a:gd name="connsiteY1" fmla="*/ 147793 h 685800"/>
              <a:gd name="connsiteX2" fmla="*/ 2179880 w 3283766"/>
              <a:gd name="connsiteY2" fmla="*/ 495622 h 685800"/>
              <a:gd name="connsiteX3" fmla="*/ 1724297 w 3283766"/>
              <a:gd name="connsiteY3" fmla="*/ 457200 h 685800"/>
              <a:gd name="connsiteX4" fmla="*/ 1724297 w 3283766"/>
              <a:gd name="connsiteY4" fmla="*/ 0 h 685800"/>
              <a:gd name="connsiteX0" fmla="*/ 0 w 3283766"/>
              <a:gd name="connsiteY0" fmla="*/ 685800 h 685800"/>
              <a:gd name="connsiteX1" fmla="*/ 2060897 w 3283766"/>
              <a:gd name="connsiteY1" fmla="*/ 147793 h 685800"/>
              <a:gd name="connsiteX2" fmla="*/ 3283691 w 3283766"/>
              <a:gd name="connsiteY2" fmla="*/ 678502 h 685800"/>
              <a:gd name="connsiteX0" fmla="*/ 1724297 w 3283691"/>
              <a:gd name="connsiteY0" fmla="*/ 0 h 685800"/>
              <a:gd name="connsiteX1" fmla="*/ 2060897 w 3283691"/>
              <a:gd name="connsiteY1" fmla="*/ 147793 h 685800"/>
              <a:gd name="connsiteX2" fmla="*/ 2179880 w 3283691"/>
              <a:gd name="connsiteY2" fmla="*/ 495622 h 685800"/>
              <a:gd name="connsiteX3" fmla="*/ 1724297 w 3283691"/>
              <a:gd name="connsiteY3" fmla="*/ 457200 h 685800"/>
              <a:gd name="connsiteX4" fmla="*/ 1724297 w 3283691"/>
              <a:gd name="connsiteY4" fmla="*/ 0 h 685800"/>
              <a:gd name="connsiteX0" fmla="*/ 0 w 3283691"/>
              <a:gd name="connsiteY0" fmla="*/ 685800 h 685800"/>
              <a:gd name="connsiteX1" fmla="*/ 2060897 w 3283691"/>
              <a:gd name="connsiteY1" fmla="*/ 147793 h 685800"/>
              <a:gd name="connsiteX2" fmla="*/ 3283691 w 3283691"/>
              <a:gd name="connsiteY2" fmla="*/ 678502 h 685800"/>
              <a:gd name="connsiteX0" fmla="*/ 1724297 w 3283691"/>
              <a:gd name="connsiteY0" fmla="*/ 332 h 686132"/>
              <a:gd name="connsiteX1" fmla="*/ 2060897 w 3283691"/>
              <a:gd name="connsiteY1" fmla="*/ 148125 h 686132"/>
              <a:gd name="connsiteX2" fmla="*/ 2179880 w 3283691"/>
              <a:gd name="connsiteY2" fmla="*/ 495954 h 686132"/>
              <a:gd name="connsiteX3" fmla="*/ 1724297 w 3283691"/>
              <a:gd name="connsiteY3" fmla="*/ 457532 h 686132"/>
              <a:gd name="connsiteX4" fmla="*/ 1724297 w 3283691"/>
              <a:gd name="connsiteY4" fmla="*/ 332 h 686132"/>
              <a:gd name="connsiteX0" fmla="*/ 0 w 3283691"/>
              <a:gd name="connsiteY0" fmla="*/ 686132 h 686132"/>
              <a:gd name="connsiteX1" fmla="*/ 1538382 w 3283691"/>
              <a:gd name="connsiteY1" fmla="*/ 24028 h 686132"/>
              <a:gd name="connsiteX2" fmla="*/ 3283691 w 3283691"/>
              <a:gd name="connsiteY2" fmla="*/ 678834 h 686132"/>
              <a:gd name="connsiteX0" fmla="*/ 1724297 w 3283691"/>
              <a:gd name="connsiteY0" fmla="*/ 332 h 686132"/>
              <a:gd name="connsiteX1" fmla="*/ 2060897 w 3283691"/>
              <a:gd name="connsiteY1" fmla="*/ 148125 h 686132"/>
              <a:gd name="connsiteX2" fmla="*/ 2179880 w 3283691"/>
              <a:gd name="connsiteY2" fmla="*/ 495954 h 686132"/>
              <a:gd name="connsiteX3" fmla="*/ 1724297 w 3283691"/>
              <a:gd name="connsiteY3" fmla="*/ 457532 h 686132"/>
              <a:gd name="connsiteX4" fmla="*/ 1724297 w 3283691"/>
              <a:gd name="connsiteY4" fmla="*/ 332 h 686132"/>
              <a:gd name="connsiteX0" fmla="*/ 0 w 3283691"/>
              <a:gd name="connsiteY0" fmla="*/ 686132 h 686132"/>
              <a:gd name="connsiteX1" fmla="*/ 1538382 w 3283691"/>
              <a:gd name="connsiteY1" fmla="*/ 24028 h 686132"/>
              <a:gd name="connsiteX2" fmla="*/ 3283691 w 3283691"/>
              <a:gd name="connsiteY2" fmla="*/ 678834 h 686132"/>
              <a:gd name="connsiteX0" fmla="*/ 1724297 w 3283691"/>
              <a:gd name="connsiteY0" fmla="*/ 0 h 685800"/>
              <a:gd name="connsiteX1" fmla="*/ 2060897 w 3283691"/>
              <a:gd name="connsiteY1" fmla="*/ 147793 h 685800"/>
              <a:gd name="connsiteX2" fmla="*/ 2179880 w 3283691"/>
              <a:gd name="connsiteY2" fmla="*/ 495622 h 685800"/>
              <a:gd name="connsiteX3" fmla="*/ 1724297 w 3283691"/>
              <a:gd name="connsiteY3" fmla="*/ 457200 h 685800"/>
              <a:gd name="connsiteX4" fmla="*/ 1724297 w 3283691"/>
              <a:gd name="connsiteY4" fmla="*/ 0 h 685800"/>
              <a:gd name="connsiteX0" fmla="*/ 0 w 3283691"/>
              <a:gd name="connsiteY0" fmla="*/ 685800 h 685800"/>
              <a:gd name="connsiteX1" fmla="*/ 1538382 w 3283691"/>
              <a:gd name="connsiteY1" fmla="*/ 23696 h 685800"/>
              <a:gd name="connsiteX2" fmla="*/ 3283691 w 3283691"/>
              <a:gd name="connsiteY2" fmla="*/ 678502 h 685800"/>
              <a:gd name="connsiteX0" fmla="*/ 1724297 w 3283691"/>
              <a:gd name="connsiteY0" fmla="*/ 0 h 685800"/>
              <a:gd name="connsiteX1" fmla="*/ 2060897 w 3283691"/>
              <a:gd name="connsiteY1" fmla="*/ 147793 h 685800"/>
              <a:gd name="connsiteX2" fmla="*/ 2179880 w 3283691"/>
              <a:gd name="connsiteY2" fmla="*/ 495622 h 685800"/>
              <a:gd name="connsiteX3" fmla="*/ 1724297 w 3283691"/>
              <a:gd name="connsiteY3" fmla="*/ 457200 h 685800"/>
              <a:gd name="connsiteX4" fmla="*/ 1724297 w 3283691"/>
              <a:gd name="connsiteY4" fmla="*/ 0 h 685800"/>
              <a:gd name="connsiteX0" fmla="*/ 0 w 3283691"/>
              <a:gd name="connsiteY0" fmla="*/ 685800 h 685800"/>
              <a:gd name="connsiteX1" fmla="*/ 1538382 w 3283691"/>
              <a:gd name="connsiteY1" fmla="*/ 23696 h 685800"/>
              <a:gd name="connsiteX2" fmla="*/ 3283691 w 3283691"/>
              <a:gd name="connsiteY2" fmla="*/ 678502 h 685800"/>
              <a:gd name="connsiteX0" fmla="*/ 1724297 w 3316102"/>
              <a:gd name="connsiteY0" fmla="*/ 0 h 685800"/>
              <a:gd name="connsiteX1" fmla="*/ 2060897 w 3316102"/>
              <a:gd name="connsiteY1" fmla="*/ 147793 h 685800"/>
              <a:gd name="connsiteX2" fmla="*/ 2179880 w 3316102"/>
              <a:gd name="connsiteY2" fmla="*/ 495622 h 685800"/>
              <a:gd name="connsiteX3" fmla="*/ 1724297 w 3316102"/>
              <a:gd name="connsiteY3" fmla="*/ 457200 h 685800"/>
              <a:gd name="connsiteX4" fmla="*/ 1724297 w 3316102"/>
              <a:gd name="connsiteY4" fmla="*/ 0 h 685800"/>
              <a:gd name="connsiteX0" fmla="*/ 0 w 3316102"/>
              <a:gd name="connsiteY0" fmla="*/ 685800 h 685800"/>
              <a:gd name="connsiteX1" fmla="*/ 1538382 w 3316102"/>
              <a:gd name="connsiteY1" fmla="*/ 23696 h 685800"/>
              <a:gd name="connsiteX2" fmla="*/ 3283691 w 3316102"/>
              <a:gd name="connsiteY2" fmla="*/ 678502 h 685800"/>
              <a:gd name="connsiteX0" fmla="*/ 1724297 w 3302386"/>
              <a:gd name="connsiteY0" fmla="*/ 0 h 685800"/>
              <a:gd name="connsiteX1" fmla="*/ 2060897 w 3302386"/>
              <a:gd name="connsiteY1" fmla="*/ 147793 h 685800"/>
              <a:gd name="connsiteX2" fmla="*/ 2179880 w 3302386"/>
              <a:gd name="connsiteY2" fmla="*/ 495622 h 685800"/>
              <a:gd name="connsiteX3" fmla="*/ 1724297 w 3302386"/>
              <a:gd name="connsiteY3" fmla="*/ 457200 h 685800"/>
              <a:gd name="connsiteX4" fmla="*/ 1724297 w 3302386"/>
              <a:gd name="connsiteY4" fmla="*/ 0 h 685800"/>
              <a:gd name="connsiteX0" fmla="*/ 0 w 3302386"/>
              <a:gd name="connsiteY0" fmla="*/ 685800 h 685800"/>
              <a:gd name="connsiteX1" fmla="*/ 1538382 w 3302386"/>
              <a:gd name="connsiteY1" fmla="*/ 23696 h 685800"/>
              <a:gd name="connsiteX2" fmla="*/ 3283691 w 3302386"/>
              <a:gd name="connsiteY2" fmla="*/ 678502 h 685800"/>
              <a:gd name="connsiteX0" fmla="*/ 1724297 w 3302386"/>
              <a:gd name="connsiteY0" fmla="*/ 0 h 685800"/>
              <a:gd name="connsiteX1" fmla="*/ 2060897 w 3302386"/>
              <a:gd name="connsiteY1" fmla="*/ 147793 h 685800"/>
              <a:gd name="connsiteX2" fmla="*/ 2179880 w 3302386"/>
              <a:gd name="connsiteY2" fmla="*/ 495622 h 685800"/>
              <a:gd name="connsiteX3" fmla="*/ 1724297 w 3302386"/>
              <a:gd name="connsiteY3" fmla="*/ 457200 h 685800"/>
              <a:gd name="connsiteX4" fmla="*/ 1724297 w 3302386"/>
              <a:gd name="connsiteY4" fmla="*/ 0 h 685800"/>
              <a:gd name="connsiteX0" fmla="*/ 0 w 3302386"/>
              <a:gd name="connsiteY0" fmla="*/ 685800 h 685800"/>
              <a:gd name="connsiteX1" fmla="*/ 1538382 w 3302386"/>
              <a:gd name="connsiteY1" fmla="*/ 23696 h 685800"/>
              <a:gd name="connsiteX2" fmla="*/ 3283691 w 3302386"/>
              <a:gd name="connsiteY2" fmla="*/ 678502 h 685800"/>
              <a:gd name="connsiteX0" fmla="*/ 1726163 w 3304252"/>
              <a:gd name="connsiteY0" fmla="*/ 0 h 685800"/>
              <a:gd name="connsiteX1" fmla="*/ 2062763 w 3304252"/>
              <a:gd name="connsiteY1" fmla="*/ 147793 h 685800"/>
              <a:gd name="connsiteX2" fmla="*/ 2181746 w 3304252"/>
              <a:gd name="connsiteY2" fmla="*/ 495622 h 685800"/>
              <a:gd name="connsiteX3" fmla="*/ 1726163 w 3304252"/>
              <a:gd name="connsiteY3" fmla="*/ 457200 h 685800"/>
              <a:gd name="connsiteX4" fmla="*/ 1726163 w 3304252"/>
              <a:gd name="connsiteY4" fmla="*/ 0 h 685800"/>
              <a:gd name="connsiteX0" fmla="*/ 1866 w 3304252"/>
              <a:gd name="connsiteY0" fmla="*/ 685800 h 685800"/>
              <a:gd name="connsiteX1" fmla="*/ 1540248 w 3304252"/>
              <a:gd name="connsiteY1" fmla="*/ 23696 h 685800"/>
              <a:gd name="connsiteX2" fmla="*/ 3285557 w 3304252"/>
              <a:gd name="connsiteY2" fmla="*/ 678502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4252" h="685800" stroke="0" extrusionOk="0">
                <a:moveTo>
                  <a:pt x="1726163" y="0"/>
                </a:moveTo>
                <a:cubicBezTo>
                  <a:pt x="1854099" y="0"/>
                  <a:pt x="1976183" y="53604"/>
                  <a:pt x="2062763" y="147793"/>
                </a:cubicBezTo>
                <a:cubicBezTo>
                  <a:pt x="2149343" y="241982"/>
                  <a:pt x="2192498" y="368139"/>
                  <a:pt x="2181746" y="495622"/>
                </a:cubicBezTo>
                <a:lnTo>
                  <a:pt x="1726163" y="457200"/>
                </a:lnTo>
                <a:lnTo>
                  <a:pt x="1726163" y="0"/>
                </a:lnTo>
                <a:close/>
              </a:path>
              <a:path w="3304252" h="685800" fill="none">
                <a:moveTo>
                  <a:pt x="1866" y="685800"/>
                </a:moveTo>
                <a:cubicBezTo>
                  <a:pt x="12236" y="21884"/>
                  <a:pt x="-179189" y="65961"/>
                  <a:pt x="1540248" y="23696"/>
                </a:cubicBezTo>
                <a:cubicBezTo>
                  <a:pt x="3618915" y="19914"/>
                  <a:pt x="3283246" y="21081"/>
                  <a:pt x="3285557" y="678502"/>
                </a:cubicBezTo>
              </a:path>
            </a:pathLst>
          </a:cu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Lok 33">
            <a:extLst>
              <a:ext uri="{FF2B5EF4-FFF2-40B4-BE49-F238E27FC236}">
                <a16:creationId xmlns:a16="http://schemas.microsoft.com/office/drawing/2014/main" id="{FDDBFD9C-2991-55D2-2ADA-639FB2575EB3}"/>
              </a:ext>
            </a:extLst>
          </p:cNvPr>
          <p:cNvSpPr/>
          <p:nvPr/>
        </p:nvSpPr>
        <p:spPr bwMode="auto">
          <a:xfrm flipV="1">
            <a:off x="2512639" y="5897610"/>
            <a:ext cx="1051560" cy="386981"/>
          </a:xfrm>
          <a:custGeom>
            <a:avLst/>
            <a:gdLst>
              <a:gd name="connsiteX0" fmla="*/ 457200 w 914400"/>
              <a:gd name="connsiteY0" fmla="*/ 0 h 914400"/>
              <a:gd name="connsiteX1" fmla="*/ 793800 w 914400"/>
              <a:gd name="connsiteY1" fmla="*/ 147793 h 914400"/>
              <a:gd name="connsiteX2" fmla="*/ 912783 w 914400"/>
              <a:gd name="connsiteY2" fmla="*/ 495622 h 914400"/>
              <a:gd name="connsiteX3" fmla="*/ 457200 w 914400"/>
              <a:gd name="connsiteY3" fmla="*/ 457200 h 914400"/>
              <a:gd name="connsiteX4" fmla="*/ 457200 w 914400"/>
              <a:gd name="connsiteY4" fmla="*/ 0 h 914400"/>
              <a:gd name="connsiteX0" fmla="*/ 457200 w 914400"/>
              <a:gd name="connsiteY0" fmla="*/ 0 h 914400"/>
              <a:gd name="connsiteX1" fmla="*/ 793800 w 914400"/>
              <a:gd name="connsiteY1" fmla="*/ 147793 h 914400"/>
              <a:gd name="connsiteX2" fmla="*/ 912783 w 914400"/>
              <a:gd name="connsiteY2" fmla="*/ 495622 h 914400"/>
              <a:gd name="connsiteX0" fmla="*/ 1724297 w 2181498"/>
              <a:gd name="connsiteY0" fmla="*/ 0 h 685800"/>
              <a:gd name="connsiteX1" fmla="*/ 2060897 w 2181498"/>
              <a:gd name="connsiteY1" fmla="*/ 147793 h 685800"/>
              <a:gd name="connsiteX2" fmla="*/ 2179880 w 2181498"/>
              <a:gd name="connsiteY2" fmla="*/ 495622 h 685800"/>
              <a:gd name="connsiteX3" fmla="*/ 1724297 w 2181498"/>
              <a:gd name="connsiteY3" fmla="*/ 457200 h 685800"/>
              <a:gd name="connsiteX4" fmla="*/ 1724297 w 2181498"/>
              <a:gd name="connsiteY4" fmla="*/ 0 h 685800"/>
              <a:gd name="connsiteX0" fmla="*/ 0 w 2181498"/>
              <a:gd name="connsiteY0" fmla="*/ 685800 h 685800"/>
              <a:gd name="connsiteX1" fmla="*/ 2060897 w 2181498"/>
              <a:gd name="connsiteY1" fmla="*/ 147793 h 685800"/>
              <a:gd name="connsiteX2" fmla="*/ 2179880 w 2181498"/>
              <a:gd name="connsiteY2" fmla="*/ 495622 h 685800"/>
              <a:gd name="connsiteX0" fmla="*/ 1724297 w 2181498"/>
              <a:gd name="connsiteY0" fmla="*/ 0 h 685800"/>
              <a:gd name="connsiteX1" fmla="*/ 2060897 w 2181498"/>
              <a:gd name="connsiteY1" fmla="*/ 147793 h 685800"/>
              <a:gd name="connsiteX2" fmla="*/ 2179880 w 2181498"/>
              <a:gd name="connsiteY2" fmla="*/ 495622 h 685800"/>
              <a:gd name="connsiteX3" fmla="*/ 1724297 w 2181498"/>
              <a:gd name="connsiteY3" fmla="*/ 457200 h 685800"/>
              <a:gd name="connsiteX4" fmla="*/ 1724297 w 2181498"/>
              <a:gd name="connsiteY4" fmla="*/ 0 h 685800"/>
              <a:gd name="connsiteX0" fmla="*/ 0 w 2181498"/>
              <a:gd name="connsiteY0" fmla="*/ 685800 h 685800"/>
              <a:gd name="connsiteX1" fmla="*/ 2060897 w 2181498"/>
              <a:gd name="connsiteY1" fmla="*/ 147793 h 685800"/>
              <a:gd name="connsiteX2" fmla="*/ 2179880 w 2181498"/>
              <a:gd name="connsiteY2" fmla="*/ 495622 h 685800"/>
              <a:gd name="connsiteX0" fmla="*/ 1724297 w 3283766"/>
              <a:gd name="connsiteY0" fmla="*/ 0 h 685800"/>
              <a:gd name="connsiteX1" fmla="*/ 2060897 w 3283766"/>
              <a:gd name="connsiteY1" fmla="*/ 147793 h 685800"/>
              <a:gd name="connsiteX2" fmla="*/ 2179880 w 3283766"/>
              <a:gd name="connsiteY2" fmla="*/ 495622 h 685800"/>
              <a:gd name="connsiteX3" fmla="*/ 1724297 w 3283766"/>
              <a:gd name="connsiteY3" fmla="*/ 457200 h 685800"/>
              <a:gd name="connsiteX4" fmla="*/ 1724297 w 3283766"/>
              <a:gd name="connsiteY4" fmla="*/ 0 h 685800"/>
              <a:gd name="connsiteX0" fmla="*/ 0 w 3283766"/>
              <a:gd name="connsiteY0" fmla="*/ 685800 h 685800"/>
              <a:gd name="connsiteX1" fmla="*/ 2060897 w 3283766"/>
              <a:gd name="connsiteY1" fmla="*/ 147793 h 685800"/>
              <a:gd name="connsiteX2" fmla="*/ 3283691 w 3283766"/>
              <a:gd name="connsiteY2" fmla="*/ 678502 h 685800"/>
              <a:gd name="connsiteX0" fmla="*/ 1724297 w 3283691"/>
              <a:gd name="connsiteY0" fmla="*/ 0 h 685800"/>
              <a:gd name="connsiteX1" fmla="*/ 2060897 w 3283691"/>
              <a:gd name="connsiteY1" fmla="*/ 147793 h 685800"/>
              <a:gd name="connsiteX2" fmla="*/ 2179880 w 3283691"/>
              <a:gd name="connsiteY2" fmla="*/ 495622 h 685800"/>
              <a:gd name="connsiteX3" fmla="*/ 1724297 w 3283691"/>
              <a:gd name="connsiteY3" fmla="*/ 457200 h 685800"/>
              <a:gd name="connsiteX4" fmla="*/ 1724297 w 3283691"/>
              <a:gd name="connsiteY4" fmla="*/ 0 h 685800"/>
              <a:gd name="connsiteX0" fmla="*/ 0 w 3283691"/>
              <a:gd name="connsiteY0" fmla="*/ 685800 h 685800"/>
              <a:gd name="connsiteX1" fmla="*/ 2060897 w 3283691"/>
              <a:gd name="connsiteY1" fmla="*/ 147793 h 685800"/>
              <a:gd name="connsiteX2" fmla="*/ 3283691 w 3283691"/>
              <a:gd name="connsiteY2" fmla="*/ 678502 h 685800"/>
              <a:gd name="connsiteX0" fmla="*/ 1724297 w 3283691"/>
              <a:gd name="connsiteY0" fmla="*/ 332 h 686132"/>
              <a:gd name="connsiteX1" fmla="*/ 2060897 w 3283691"/>
              <a:gd name="connsiteY1" fmla="*/ 148125 h 686132"/>
              <a:gd name="connsiteX2" fmla="*/ 2179880 w 3283691"/>
              <a:gd name="connsiteY2" fmla="*/ 495954 h 686132"/>
              <a:gd name="connsiteX3" fmla="*/ 1724297 w 3283691"/>
              <a:gd name="connsiteY3" fmla="*/ 457532 h 686132"/>
              <a:gd name="connsiteX4" fmla="*/ 1724297 w 3283691"/>
              <a:gd name="connsiteY4" fmla="*/ 332 h 686132"/>
              <a:gd name="connsiteX0" fmla="*/ 0 w 3283691"/>
              <a:gd name="connsiteY0" fmla="*/ 686132 h 686132"/>
              <a:gd name="connsiteX1" fmla="*/ 1538382 w 3283691"/>
              <a:gd name="connsiteY1" fmla="*/ 24028 h 686132"/>
              <a:gd name="connsiteX2" fmla="*/ 3283691 w 3283691"/>
              <a:gd name="connsiteY2" fmla="*/ 678834 h 686132"/>
              <a:gd name="connsiteX0" fmla="*/ 1724297 w 3283691"/>
              <a:gd name="connsiteY0" fmla="*/ 332 h 686132"/>
              <a:gd name="connsiteX1" fmla="*/ 2060897 w 3283691"/>
              <a:gd name="connsiteY1" fmla="*/ 148125 h 686132"/>
              <a:gd name="connsiteX2" fmla="*/ 2179880 w 3283691"/>
              <a:gd name="connsiteY2" fmla="*/ 495954 h 686132"/>
              <a:gd name="connsiteX3" fmla="*/ 1724297 w 3283691"/>
              <a:gd name="connsiteY3" fmla="*/ 457532 h 686132"/>
              <a:gd name="connsiteX4" fmla="*/ 1724297 w 3283691"/>
              <a:gd name="connsiteY4" fmla="*/ 332 h 686132"/>
              <a:gd name="connsiteX0" fmla="*/ 0 w 3283691"/>
              <a:gd name="connsiteY0" fmla="*/ 686132 h 686132"/>
              <a:gd name="connsiteX1" fmla="*/ 1538382 w 3283691"/>
              <a:gd name="connsiteY1" fmla="*/ 24028 h 686132"/>
              <a:gd name="connsiteX2" fmla="*/ 3283691 w 3283691"/>
              <a:gd name="connsiteY2" fmla="*/ 678834 h 686132"/>
              <a:gd name="connsiteX0" fmla="*/ 1724297 w 3283691"/>
              <a:gd name="connsiteY0" fmla="*/ 0 h 685800"/>
              <a:gd name="connsiteX1" fmla="*/ 2060897 w 3283691"/>
              <a:gd name="connsiteY1" fmla="*/ 147793 h 685800"/>
              <a:gd name="connsiteX2" fmla="*/ 2179880 w 3283691"/>
              <a:gd name="connsiteY2" fmla="*/ 495622 h 685800"/>
              <a:gd name="connsiteX3" fmla="*/ 1724297 w 3283691"/>
              <a:gd name="connsiteY3" fmla="*/ 457200 h 685800"/>
              <a:gd name="connsiteX4" fmla="*/ 1724297 w 3283691"/>
              <a:gd name="connsiteY4" fmla="*/ 0 h 685800"/>
              <a:gd name="connsiteX0" fmla="*/ 0 w 3283691"/>
              <a:gd name="connsiteY0" fmla="*/ 685800 h 685800"/>
              <a:gd name="connsiteX1" fmla="*/ 1538382 w 3283691"/>
              <a:gd name="connsiteY1" fmla="*/ 23696 h 685800"/>
              <a:gd name="connsiteX2" fmla="*/ 3283691 w 3283691"/>
              <a:gd name="connsiteY2" fmla="*/ 678502 h 685800"/>
              <a:gd name="connsiteX0" fmla="*/ 1724297 w 3283691"/>
              <a:gd name="connsiteY0" fmla="*/ 0 h 685800"/>
              <a:gd name="connsiteX1" fmla="*/ 2060897 w 3283691"/>
              <a:gd name="connsiteY1" fmla="*/ 147793 h 685800"/>
              <a:gd name="connsiteX2" fmla="*/ 2179880 w 3283691"/>
              <a:gd name="connsiteY2" fmla="*/ 495622 h 685800"/>
              <a:gd name="connsiteX3" fmla="*/ 1724297 w 3283691"/>
              <a:gd name="connsiteY3" fmla="*/ 457200 h 685800"/>
              <a:gd name="connsiteX4" fmla="*/ 1724297 w 3283691"/>
              <a:gd name="connsiteY4" fmla="*/ 0 h 685800"/>
              <a:gd name="connsiteX0" fmla="*/ 0 w 3283691"/>
              <a:gd name="connsiteY0" fmla="*/ 685800 h 685800"/>
              <a:gd name="connsiteX1" fmla="*/ 1538382 w 3283691"/>
              <a:gd name="connsiteY1" fmla="*/ 23696 h 685800"/>
              <a:gd name="connsiteX2" fmla="*/ 3283691 w 3283691"/>
              <a:gd name="connsiteY2" fmla="*/ 678502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3691" h="685800" stroke="0" extrusionOk="0">
                <a:moveTo>
                  <a:pt x="1724297" y="0"/>
                </a:moveTo>
                <a:cubicBezTo>
                  <a:pt x="1852233" y="0"/>
                  <a:pt x="1974317" y="53604"/>
                  <a:pt x="2060897" y="147793"/>
                </a:cubicBezTo>
                <a:cubicBezTo>
                  <a:pt x="2147477" y="241982"/>
                  <a:pt x="2190632" y="368139"/>
                  <a:pt x="2179880" y="495622"/>
                </a:cubicBezTo>
                <a:lnTo>
                  <a:pt x="1724297" y="457200"/>
                </a:lnTo>
                <a:lnTo>
                  <a:pt x="1724297" y="0"/>
                </a:lnTo>
                <a:close/>
              </a:path>
              <a:path w="3283691" h="685800" fill="none">
                <a:moveTo>
                  <a:pt x="0" y="685800"/>
                </a:moveTo>
                <a:cubicBezTo>
                  <a:pt x="3839" y="104503"/>
                  <a:pt x="34482" y="79730"/>
                  <a:pt x="1538382" y="23696"/>
                </a:cubicBezTo>
                <a:cubicBezTo>
                  <a:pt x="3617049" y="19914"/>
                  <a:pt x="3196471" y="165665"/>
                  <a:pt x="3283691" y="678502"/>
                </a:cubicBezTo>
              </a:path>
            </a:pathLst>
          </a:cu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01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/>
      <p:bldP spid="3" grpId="0" animBg="1"/>
      <p:bldP spid="6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3155" y="334746"/>
            <a:ext cx="11065690" cy="899766"/>
          </a:xfrm>
        </p:spPr>
        <p:txBody>
          <a:bodyPr>
            <a:normAutofit fontScale="90000"/>
          </a:bodyPr>
          <a:lstStyle/>
          <a:p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it-IT" err="1">
                <a:latin typeface="Calibri" panose="020F0502020204030204" pitchFamily="34" charset="0"/>
                <a:cs typeface="Calibri" panose="020F0502020204030204" pitchFamily="34" charset="0"/>
              </a:rPr>
              <a:t>bila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  <a:cs typeface="Calibri" panose="020F0502020204030204" pitchFamily="34" charset="0"/>
              </a:rPr>
              <a:t>sredstva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  <a:cs typeface="Calibri" panose="020F0502020204030204" pitchFamily="34" charset="0"/>
              </a:rPr>
              <a:t>smotrno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  <a:cs typeface="Calibri" panose="020F0502020204030204" pitchFamily="34" charset="0"/>
              </a:rPr>
              <a:t>vložena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???</a:t>
            </a:r>
            <a:br>
              <a:rPr lang="sl-SI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3099">
                <a:latin typeface="Calibri" panose="020F0502020204030204" pitchFamily="34" charset="0"/>
                <a:cs typeface="Calibri" panose="020F0502020204030204" pitchFamily="34" charset="0"/>
              </a:rPr>
              <a:t>Primer kolesarjenja</a:t>
            </a:r>
            <a:endParaRPr lang="sl-SI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1D2587ED-57EF-5C55-61D1-8D2BBD26429E}"/>
              </a:ext>
            </a:extLst>
          </p:cNvPr>
          <p:cNvSpPr txBox="1">
            <a:spLocks/>
          </p:cNvSpPr>
          <p:nvPr/>
        </p:nvSpPr>
        <p:spPr>
          <a:xfrm>
            <a:off x="6437318" y="2694157"/>
            <a:ext cx="6479177" cy="432933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sl-SI" sz="2799">
                <a:solidFill>
                  <a:srgbClr val="FF0000"/>
                </a:solidFill>
              </a:rPr>
              <a:t>Slabe infrastrukture </a:t>
            </a: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kolesarji ne potrebujemo, ker nas silijo h: </a:t>
            </a:r>
          </a:p>
          <a:p>
            <a:pPr marL="385046" indent="-385046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konfliktom z drugimi trajnostnimi potovalnimi načini</a:t>
            </a:r>
          </a:p>
          <a:p>
            <a:pPr marL="385046" indent="-385046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neuporabi</a:t>
            </a:r>
          </a:p>
          <a:p>
            <a:pPr marL="385046" indent="-385046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prekrškom</a:t>
            </a:r>
          </a:p>
          <a:p>
            <a:pPr marL="385046" indent="-385046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podrejenem položaju – umikanje avtomobilom</a:t>
            </a:r>
          </a:p>
        </p:txBody>
      </p:sp>
      <p:sp>
        <p:nvSpPr>
          <p:cNvPr id="6" name="Pravokotnik 5"/>
          <p:cNvSpPr/>
          <p:nvPr/>
        </p:nvSpPr>
        <p:spPr>
          <a:xfrm>
            <a:off x="6437318" y="1618479"/>
            <a:ext cx="3959497" cy="76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399" b="1">
                <a:solidFill>
                  <a:srgbClr val="FF0000"/>
                </a:solidFill>
              </a:rPr>
              <a:t>!! !! NE !! !!</a:t>
            </a:r>
          </a:p>
        </p:txBody>
      </p:sp>
      <p:sp>
        <p:nvSpPr>
          <p:cNvPr id="7" name="Pravokotnik 6"/>
          <p:cNvSpPr/>
          <p:nvPr/>
        </p:nvSpPr>
        <p:spPr>
          <a:xfrm>
            <a:off x="563155" y="1704197"/>
            <a:ext cx="3529309" cy="76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399" b="1">
                <a:solidFill>
                  <a:srgbClr val="00B050"/>
                </a:solidFill>
                <a:sym typeface="Wingdings" panose="05000000000000000000" pitchFamily="2" charset="2"/>
              </a:rPr>
              <a:t>  DA  </a:t>
            </a:r>
            <a:endParaRPr lang="sl-SI" sz="4399" b="1">
              <a:solidFill>
                <a:srgbClr val="00B050"/>
              </a:solidFill>
            </a:endParaRP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1D2587ED-57EF-5C55-61D1-8D2BBD26429E}"/>
              </a:ext>
            </a:extLst>
          </p:cNvPr>
          <p:cNvSpPr txBox="1">
            <a:spLocks/>
          </p:cNvSpPr>
          <p:nvPr/>
        </p:nvSpPr>
        <p:spPr>
          <a:xfrm>
            <a:off x="563155" y="2694157"/>
            <a:ext cx="5579291" cy="348068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66620" indent="-266620" defTabSz="914126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km novih kolesarskih površin</a:t>
            </a:r>
          </a:p>
          <a:p>
            <a:pPr marL="266620" indent="-266620" defTabSz="914126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Vsaj 20 novih sistemov izposoje javnih koles</a:t>
            </a:r>
          </a:p>
          <a:p>
            <a:pPr marL="266620" indent="-266620" defTabSz="914126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Parkirna mesta za kolesa</a:t>
            </a:r>
          </a:p>
          <a:p>
            <a:pPr marL="266620" indent="-266620" defTabSz="914126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Izboljšane možnosti </a:t>
            </a:r>
            <a:r>
              <a:rPr lang="sl-SI" sz="2799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večmodalnosti</a:t>
            </a:r>
            <a:endParaRPr lang="sl-SI" sz="2799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620" indent="-266620" defTabSz="914126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l-SI" sz="2799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Povečanje deleža kolesarstva v strukturi prometnih načinov iz 4,5% (2017) na 5,3% (2021)</a:t>
            </a:r>
          </a:p>
        </p:txBody>
      </p:sp>
    </p:spTree>
    <p:extLst>
      <p:ext uri="{BB962C8B-B14F-4D97-AF65-F5344CB8AC3E}">
        <p14:creationId xmlns:p14="http://schemas.microsoft.com/office/powerpoint/2010/main" val="35046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9;p29"/>
          <p:cNvSpPr txBox="1">
            <a:spLocks noGrp="1"/>
          </p:cNvSpPr>
          <p:nvPr>
            <p:ph type="title"/>
          </p:nvPr>
        </p:nvSpPr>
        <p:spPr>
          <a:xfrm>
            <a:off x="516709" y="455544"/>
            <a:ext cx="11065690" cy="899766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sl-SI">
                <a:latin typeface="Calibri" panose="020F0502020204030204" pitchFamily="34" charset="0"/>
                <a:cs typeface="Calibri" panose="020F0502020204030204" pitchFamily="34" charset="0"/>
              </a:rPr>
              <a:t>Minimalni standardi …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16709" y="1293463"/>
            <a:ext cx="7164981" cy="279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kolesarske infrastrukture:</a:t>
            </a:r>
          </a:p>
          <a:p>
            <a:endParaRPr lang="sl-SI" sz="8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Ustvarjajo navidezno izboljšanje varnosti, a ustvarjajo nove konflikte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Neuporaba s strani kolesarjev, nerazumevanje s strani voznikov avtomobilov. 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„Umikajo“ kolesarje s cest in tako izboljšujejo pogoje za motoriziran promet - hitrost. </a:t>
            </a:r>
            <a:endParaRPr lang="sl-SI" sz="2399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94B3C7F-D5CF-7046-F2E0-76D8F980B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77"/>
          <a:stretch/>
        </p:blipFill>
        <p:spPr>
          <a:xfrm>
            <a:off x="2856412" y="4193074"/>
            <a:ext cx="4319451" cy="268607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B76F1D1-CA5E-3BE8-EEB4-6C05A61608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7"/>
          <a:stretch/>
        </p:blipFill>
        <p:spPr>
          <a:xfrm>
            <a:off x="7715794" y="4196686"/>
            <a:ext cx="4229463" cy="269822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C591584-7B11-2481-B262-DF66F1763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94" y="839055"/>
            <a:ext cx="4206635" cy="3154976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4D14D67B-3B40-8901-5021-369A3244DE25}"/>
              </a:ext>
            </a:extLst>
          </p:cNvPr>
          <p:cNvSpPr/>
          <p:nvPr/>
        </p:nvSpPr>
        <p:spPr>
          <a:xfrm>
            <a:off x="1" y="6624449"/>
            <a:ext cx="3656973" cy="24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sl-SI" sz="1000">
                <a:solidFill>
                  <a:schemeClr val="bg1"/>
                </a:solidFill>
                <a:latin typeface="Arial" panose="020B0604020202020204" pitchFamily="34" charset="0"/>
              </a:rPr>
              <a:t>Foto: UIRS, Simon Koblar</a:t>
            </a:r>
            <a:endParaRPr lang="en-GB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D9BBA2EF-FB19-9E7D-33A8-FB05F5680010}"/>
              </a:ext>
            </a:extLst>
          </p:cNvPr>
          <p:cNvSpPr/>
          <p:nvPr/>
        </p:nvSpPr>
        <p:spPr>
          <a:xfrm>
            <a:off x="7681690" y="3766599"/>
            <a:ext cx="3656973" cy="24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sl-SI"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Foto: UIRS, Simon Koblar</a:t>
            </a:r>
            <a:endParaRPr lang="en-GB" sz="10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F448DD5D-9A2E-9B1A-4E4D-93DF3463AA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/>
          <a:stretch/>
        </p:blipFill>
        <p:spPr>
          <a:xfrm rot="5400000">
            <a:off x="-125583" y="4318656"/>
            <a:ext cx="2694450" cy="2443287"/>
          </a:xfrm>
          <a:prstGeom prst="rect">
            <a:avLst/>
          </a:prstGeom>
        </p:spPr>
      </p:pic>
      <p:sp>
        <p:nvSpPr>
          <p:cNvPr id="16" name="Pravokotnik 15">
            <a:extLst>
              <a:ext uri="{FF2B5EF4-FFF2-40B4-BE49-F238E27FC236}">
                <a16:creationId xmlns:a16="http://schemas.microsoft.com/office/drawing/2014/main" id="{4D14D67B-3B40-8901-5021-369A3244DE25}"/>
              </a:ext>
            </a:extLst>
          </p:cNvPr>
          <p:cNvSpPr/>
          <p:nvPr/>
        </p:nvSpPr>
        <p:spPr>
          <a:xfrm>
            <a:off x="569855" y="6629139"/>
            <a:ext cx="3656973" cy="24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sl-SI" sz="1000">
                <a:solidFill>
                  <a:schemeClr val="bg1"/>
                </a:solidFill>
                <a:latin typeface="Arial" panose="020B0604020202020204" pitchFamily="34" charset="0"/>
              </a:rPr>
              <a:t>Foto: UIRS, Simon Koblar</a:t>
            </a:r>
            <a:endParaRPr lang="en-GB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12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G. Steklačič | KOLESARSKA INFRASTRUKTURA</a:t>
            </a:r>
            <a:endParaRPr lang="nn-NO" b="0"/>
          </a:p>
        </p:txBody>
      </p:sp>
      <p:sp>
        <p:nvSpPr>
          <p:cNvPr id="5" name="Google Shape;299;p29"/>
          <p:cNvSpPr txBox="1">
            <a:spLocks noGrp="1"/>
          </p:cNvSpPr>
          <p:nvPr>
            <p:ph type="title"/>
          </p:nvPr>
        </p:nvSpPr>
        <p:spPr>
          <a:xfrm>
            <a:off x="606698" y="237854"/>
            <a:ext cx="11065690" cy="899766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sl-SI">
                <a:latin typeface="Calibri" panose="020F0502020204030204" pitchFamily="34" charset="0"/>
                <a:cs typeface="Calibri" panose="020F0502020204030204" pitchFamily="34" charset="0"/>
              </a:rPr>
              <a:t>Izzivi EKP 14-20: odvzemanje prostora pešcem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CC25531-3130-431E-5415-A9A2B35A8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2779150"/>
            <a:ext cx="5197153" cy="4065099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4C893FFB-0D6F-008A-5D87-B5E6AD2340A5}"/>
              </a:ext>
            </a:extLst>
          </p:cNvPr>
          <p:cNvSpPr/>
          <p:nvPr/>
        </p:nvSpPr>
        <p:spPr>
          <a:xfrm>
            <a:off x="5353908" y="3825366"/>
            <a:ext cx="1137889" cy="1938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5998" b="1"/>
              <a:t>&gt; </a:t>
            </a:r>
          </a:p>
          <a:p>
            <a:r>
              <a:rPr lang="sl-SI" sz="5998" b="1"/>
              <a:t>&gt;</a:t>
            </a:r>
            <a:endParaRPr lang="en-GB" sz="5998" b="1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5162A21-4DDA-5FDC-ECF1-CB0E0CB2CD65}"/>
              </a:ext>
            </a:extLst>
          </p:cNvPr>
          <p:cNvSpPr/>
          <p:nvPr/>
        </p:nvSpPr>
        <p:spPr>
          <a:xfrm>
            <a:off x="4026263" y="6398623"/>
            <a:ext cx="1455676" cy="41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9"/>
              </a:spcAft>
            </a:pPr>
            <a:r>
              <a:rPr lang="sl-SI" sz="1050">
                <a:solidFill>
                  <a:schemeClr val="bg1">
                    <a:lumMod val="50000"/>
                  </a:schemeClr>
                </a:solidFill>
              </a:rPr>
              <a:t>Vir: </a:t>
            </a:r>
            <a:r>
              <a:rPr lang="sl-SI" sz="1050" err="1">
                <a:solidFill>
                  <a:schemeClr val="bg1">
                    <a:lumMod val="50000"/>
                  </a:schemeClr>
                </a:solidFill>
              </a:rPr>
              <a:t>GoogleStreetView</a:t>
            </a:r>
            <a:endParaRPr lang="sl-SI" sz="105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36BF56A-16EC-2634-2F14-8A5A58D00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37" y="2781057"/>
            <a:ext cx="6004009" cy="4063192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6DD10BA4-9A26-D161-4353-CAECAB3368E3}"/>
              </a:ext>
            </a:extLst>
          </p:cNvPr>
          <p:cNvSpPr txBox="1"/>
          <p:nvPr/>
        </p:nvSpPr>
        <p:spPr>
          <a:xfrm>
            <a:off x="623039" y="1120963"/>
            <a:ext cx="9010818" cy="120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l-SI" sz="2399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Kolesarska infrastruktura ne sme vzeti prostora pešcem. Pri načrtovanju kolesarske steze, pasu na pločniku je potrebno načrtovati dovolj prostora tudi za hodnik za pešce širine najmanj 1,6m. </a:t>
            </a:r>
          </a:p>
        </p:txBody>
      </p:sp>
      <p:cxnSp>
        <p:nvCxnSpPr>
          <p:cNvPr id="3" name="Raven puščični povezovalnik 2"/>
          <p:cNvCxnSpPr/>
          <p:nvPr/>
        </p:nvCxnSpPr>
        <p:spPr>
          <a:xfrm flipH="1">
            <a:off x="208656" y="4399831"/>
            <a:ext cx="2609668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 flipH="1">
            <a:off x="6703701" y="5672366"/>
            <a:ext cx="3059611" cy="0"/>
          </a:xfrm>
          <a:prstGeom prst="straightConnector1">
            <a:avLst/>
          </a:prstGeom>
          <a:ln w="5715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H="1">
            <a:off x="2827838" y="4399832"/>
            <a:ext cx="499464" cy="149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 flipH="1" flipV="1">
            <a:off x="10275651" y="5672366"/>
            <a:ext cx="364372" cy="634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35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CF3672-89F3-8443-FFC2-72CDE0EA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8" y="585695"/>
            <a:ext cx="9153960" cy="824752"/>
          </a:xfrm>
        </p:spPr>
        <p:txBody>
          <a:bodyPr/>
          <a:lstStyle/>
          <a:p>
            <a:r>
              <a:rPr lang="sl-SI" b="1">
                <a:latin typeface="Aptos" panose="020B0004020202020204" pitchFamily="34" charset="0"/>
              </a:rPr>
              <a:t>Namen in cilj JR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A393BAE-0DEC-281E-9BD9-2F5F3AF21982}"/>
              </a:ext>
            </a:extLst>
          </p:cNvPr>
          <p:cNvSpPr txBox="1"/>
          <p:nvPr/>
        </p:nvSpPr>
        <p:spPr>
          <a:xfrm>
            <a:off x="398688" y="1553022"/>
            <a:ext cx="9557232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l-SI" sz="2000" b="1" u="sng"/>
              <a:t>3.1 Namen javnega razpisa </a:t>
            </a:r>
            <a:endParaRPr lang="en-US"/>
          </a:p>
          <a:p>
            <a:r>
              <a:rPr lang="sl-SI" sz="2000"/>
              <a:t>Namen javnega razpisa je </a:t>
            </a:r>
            <a:r>
              <a:rPr lang="sl-SI" sz="2000" b="1">
                <a:solidFill>
                  <a:srgbClr val="00B050"/>
                </a:solidFill>
              </a:rPr>
              <a:t>izboljšati pogoje za trajnostne prometne načine v dnevnih migracijah prebivalstva </a:t>
            </a:r>
            <a:r>
              <a:rPr lang="sl-SI" sz="2000"/>
              <a:t>znotraj in med občinami ter posledično</a:t>
            </a:r>
            <a:r>
              <a:rPr lang="sl-SI" sz="2000" b="1"/>
              <a:t> </a:t>
            </a:r>
            <a:r>
              <a:rPr lang="sl-SI" sz="2000" b="1">
                <a:solidFill>
                  <a:srgbClr val="00B050"/>
                </a:solidFill>
                <a:latin typeface="Aptos"/>
                <a:ea typeface="+mj-ea"/>
                <a:cs typeface="+mj-cs"/>
              </a:rPr>
              <a:t>povečati delež poti, opravljenih na trajnosten način v strukturi prometnih načinov </a:t>
            </a:r>
            <a:r>
              <a:rPr lang="sl-SI" sz="2000"/>
              <a:t>(angl. »</a:t>
            </a:r>
            <a:r>
              <a:rPr lang="sl-SI" sz="2000" err="1"/>
              <a:t>modal</a:t>
            </a:r>
            <a:r>
              <a:rPr lang="sl-SI" sz="2000"/>
              <a:t> </a:t>
            </a:r>
            <a:r>
              <a:rPr lang="sl-SI" sz="2000" err="1"/>
              <a:t>split</a:t>
            </a:r>
            <a:r>
              <a:rPr lang="sl-SI" sz="2000"/>
              <a:t>«) v občinah. Večji delež uporabe trajnostnih načinov prevoza v strukturi dnevno opravljenih poti prebivalstva bo pripomogel k znižanju emisij toplogrednih plinov in onesnaževal zraka zaradi prometa ter s tem k izboljšanju kakovosti življenja prebivalstva. </a:t>
            </a:r>
          </a:p>
          <a:p>
            <a:endParaRPr lang="sl-SI" sz="2000"/>
          </a:p>
          <a:p>
            <a:r>
              <a:rPr lang="sl-SI" sz="2000" b="1" u="sng"/>
              <a:t>3.2 Cilj javnega razpisa </a:t>
            </a:r>
          </a:p>
          <a:p>
            <a:r>
              <a:rPr lang="sl-SI" sz="2000"/>
              <a:t>Cilj javnega razpisa je podpora občinam pri razvoju </a:t>
            </a:r>
            <a:r>
              <a:rPr lang="sl-SI" sz="2000" b="1">
                <a:solidFill>
                  <a:srgbClr val="00B050"/>
                </a:solidFill>
              </a:rPr>
              <a:t>trajnostnih, dostopnih, varnih, zveznih in udobnih prometnih ureditev</a:t>
            </a:r>
            <a:r>
              <a:rPr lang="sl-SI" sz="2000" b="1"/>
              <a:t> </a:t>
            </a:r>
            <a:r>
              <a:rPr lang="sl-SI" sz="2000"/>
              <a:t>za dnevno mobilnost prebivalstva in sistematičnega izvajanja ukrepov za spodbujanje trajnostnih oblik mobilnosti na lokalni ravni, načrtovanih na podlagi potrjenih lokalnih ali regionalnih celostnih prometnih strategij.</a:t>
            </a:r>
            <a:endParaRPr lang="sl-SI" sz="20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58377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38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Gladko</vt:lpstr>
      <vt:lpstr>INFORMATIVNI DAN  ZA JAVNI RAZPIS ZA SOFINANCIRANJE UKREPOV TRAJNOSTNE MOBILNOSTI V OBDOBJU 2023–2029 (JR EKP UTM 2025)</vt:lpstr>
      <vt:lpstr>PowerPoint Presentation</vt:lpstr>
      <vt:lpstr>Trajnostna mobilnost in EKP21-27</vt:lpstr>
      <vt:lpstr>Izkušnje s črpanjem EU sredstev 2014-2020  za trajnostno mobilnost</vt:lpstr>
      <vt:lpstr>Učinek</vt:lpstr>
      <vt:lpstr>So bila sredstva smotrno vložena??? Primer kolesarjenja</vt:lpstr>
      <vt:lpstr>Minimalni standardi …</vt:lpstr>
      <vt:lpstr>Izzivi EKP 14-20: odvzemanje prostora pešcem</vt:lpstr>
      <vt:lpstr>Namen in cilj JR</vt:lpstr>
      <vt:lpstr>PREDSTAVITEV DOLOČIL JAVNEGA RAZPISA</vt:lpstr>
      <vt:lpstr>SPLOŠNI POGOJI za ugotavljanje upravičenosti (poglavje „6.1 Splošni pogoji za ugotavljanje upravičenosti“)</vt:lpstr>
      <vt:lpstr>Predmet javnega razpisa - ukrepi</vt:lpstr>
      <vt:lpstr>Pogoji in merila JR</vt:lpstr>
      <vt:lpstr>7.1 Posebni pogoji za vse vrste podukrepov znotraj ukrepa  »celovita preureditev ulic in cest« </vt:lpstr>
      <vt:lpstr>7.1 Posebni pogoji za vse vrste podukrepov znotraj ukrepa  »celovita preureditev ulic in cest«  2</vt:lpstr>
      <vt:lpstr>Celovita preureditev ulic in cest 7.1.1 Posebni pogoji za podukrep »vzpostavitev kolesarske ulice/ceste«</vt:lpstr>
      <vt:lpstr>Celovita preureditev ulic in cest 7.1.2 Posebni pogoji za podukrep »območje skupnega prometnega prostora«</vt:lpstr>
      <vt:lpstr>7.2 Posebni pogoji za ukrep  »ureditev namenskih površin za javni potniški promet (JPP)«</vt:lpstr>
      <vt:lpstr>7.3 Posebni pogoji za ukrep  »infrastruktura za pešce«</vt:lpstr>
      <vt:lpstr>7.3 Posebni pogoji za ukrep  »infrastruktura za pešce«</vt:lpstr>
      <vt:lpstr>7.4.1 Posebni pogoji za ukrep  »infrastruktura za kolesarje - kolesarske povezave«</vt:lpstr>
      <vt:lpstr>7.4.1 Posebni pogoji za ukrep  »infrastruktura za kolesarje - kolesarske povezave«</vt:lpstr>
      <vt:lpstr>7.4.2 Posebni pogoji za ukrep  »infrastruktura za kolesarje - parkirišča za kolesa«</vt:lpstr>
      <vt:lpstr>7.4.3 Posebni pogoji za ukrep  »infrastruktura za kolesarje - sistem izposoje javnih koles«</vt:lpstr>
      <vt:lpstr>Merila </vt:lpstr>
      <vt:lpstr>9.1 Merila za ukrep »celovita preureditev ulic in cest«</vt:lpstr>
      <vt:lpstr>9.1 Merila za ukrep »celovita preureditev ulic in cest«</vt:lpstr>
      <vt:lpstr>9.2 Merila za ukrep  »ureditev namenskih površin za javni potniški promet (JPP)«</vt:lpstr>
      <vt:lpstr>9.3 Merila za ukrep »infrastruktura za pešce«</vt:lpstr>
      <vt:lpstr>9.3 Merila za ukrep »infrastruktura za pešce«</vt:lpstr>
      <vt:lpstr>9.4.1 Merila za ukrep »infrastruktura za kolesarje - kolesarske povezave«</vt:lpstr>
      <vt:lpstr>9.4.1 Merila za ukrep »infrastruktura za kolesarje - kolesarske povezave«</vt:lpstr>
      <vt:lpstr>9.4.1 Merila za ukrep »infrastruktura za kolesarje - kolesarske povezave«</vt:lpstr>
      <vt:lpstr>9.4.2 Merila za ukrep »infrastruktura za kolesarje - parkirišča za kolesa«</vt:lpstr>
      <vt:lpstr>9.4.3 Merila za ukrep  »infrastruktura za kolesarje - sistem izposoje javnih koles«</vt:lpstr>
      <vt:lpstr>9.4.3 Merila za ukrep  »infrastruktura za kolesarje - sistem izposoje javnih koles«</vt:lpstr>
      <vt:lpstr>Ocenjevanje vlog</vt:lpstr>
      <vt:lpstr>Vprašanja odgovori</vt:lpstr>
    </vt:vector>
  </TitlesOfParts>
  <Company>MJU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INFORMATIVNI DAN  ZA JAVNI RAZPIS ZA SOFINANCIRANJE UKREPOV TRAJNOSTNE MOBILNOSTI V OBDOBJU 2023–2029 (JR EKP UTM 2025)</dc:title>
  <dc:creator>Eva Grabnar</dc:creator>
  <cp:revision>3</cp:revision>
  <dcterms:created xsi:type="dcterms:W3CDTF">2025-06-03T09:19:50Z</dcterms:created>
  <dcterms:modified xsi:type="dcterms:W3CDTF">2025-06-05T06:20:55Z</dcterms:modified>
</cp:coreProperties>
</file>